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2" r:id="rId5"/>
  </p:sldMasterIdLst>
  <p:notesMasterIdLst>
    <p:notesMasterId r:id="rId66"/>
  </p:notesMasterIdLst>
  <p:handoutMasterIdLst>
    <p:handoutMasterId r:id="rId67"/>
  </p:handoutMasterIdLst>
  <p:sldIdLst>
    <p:sldId id="1849" r:id="rId6"/>
    <p:sldId id="3672" r:id="rId7"/>
    <p:sldId id="3666" r:id="rId8"/>
    <p:sldId id="3667" r:id="rId9"/>
    <p:sldId id="3668" r:id="rId10"/>
    <p:sldId id="3669" r:id="rId11"/>
    <p:sldId id="3618" r:id="rId12"/>
    <p:sldId id="3578" r:id="rId13"/>
    <p:sldId id="3695" r:id="rId14"/>
    <p:sldId id="1845" r:id="rId15"/>
    <p:sldId id="1850" r:id="rId16"/>
    <p:sldId id="1851" r:id="rId17"/>
    <p:sldId id="2707" r:id="rId18"/>
    <p:sldId id="3788" r:id="rId19"/>
    <p:sldId id="3789" r:id="rId20"/>
    <p:sldId id="3790" r:id="rId21"/>
    <p:sldId id="3685" r:id="rId22"/>
    <p:sldId id="3686" r:id="rId23"/>
    <p:sldId id="1870" r:id="rId24"/>
    <p:sldId id="3697" r:id="rId25"/>
    <p:sldId id="3698" r:id="rId26"/>
    <p:sldId id="2787" r:id="rId27"/>
    <p:sldId id="3696" r:id="rId28"/>
    <p:sldId id="1903" r:id="rId29"/>
    <p:sldId id="1902" r:id="rId30"/>
    <p:sldId id="3791" r:id="rId31"/>
    <p:sldId id="3688" r:id="rId32"/>
    <p:sldId id="2783" r:id="rId33"/>
    <p:sldId id="2777" r:id="rId34"/>
    <p:sldId id="3693" r:id="rId35"/>
    <p:sldId id="2802" r:id="rId36"/>
    <p:sldId id="3792" r:id="rId37"/>
    <p:sldId id="2813" r:id="rId38"/>
    <p:sldId id="2823" r:id="rId39"/>
    <p:sldId id="2825" r:id="rId40"/>
    <p:sldId id="3690" r:id="rId41"/>
    <p:sldId id="3694" r:id="rId42"/>
    <p:sldId id="2829" r:id="rId43"/>
    <p:sldId id="3797" r:id="rId44"/>
    <p:sldId id="3794" r:id="rId45"/>
    <p:sldId id="3795" r:id="rId46"/>
    <p:sldId id="3796" r:id="rId47"/>
    <p:sldId id="3793" r:id="rId48"/>
    <p:sldId id="3800" r:id="rId49"/>
    <p:sldId id="3798" r:id="rId50"/>
    <p:sldId id="1913" r:id="rId51"/>
    <p:sldId id="260" r:id="rId52"/>
    <p:sldId id="2960" r:id="rId53"/>
    <p:sldId id="3775" r:id="rId54"/>
    <p:sldId id="3691" r:id="rId55"/>
    <p:sldId id="3772" r:id="rId56"/>
    <p:sldId id="3776" r:id="rId57"/>
    <p:sldId id="3777" r:id="rId58"/>
    <p:sldId id="3778" r:id="rId59"/>
    <p:sldId id="3779" r:id="rId60"/>
    <p:sldId id="3799" r:id="rId61"/>
    <p:sldId id="3801" r:id="rId62"/>
    <p:sldId id="3682" r:id="rId63"/>
    <p:sldId id="3787" r:id="rId64"/>
    <p:sldId id="1826" r:id="rId6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Ready Template" id="{A073DAE3-B461-442F-A3D3-6642BD875E45}">
          <p14:sldIdLst>
            <p14:sldId id="1849"/>
            <p14:sldId id="3672"/>
            <p14:sldId id="3666"/>
            <p14:sldId id="3667"/>
            <p14:sldId id="3668"/>
            <p14:sldId id="3669"/>
            <p14:sldId id="3618"/>
            <p14:sldId id="3578"/>
            <p14:sldId id="3695"/>
            <p14:sldId id="1845"/>
            <p14:sldId id="1850"/>
            <p14:sldId id="1851"/>
            <p14:sldId id="2707"/>
            <p14:sldId id="3788"/>
            <p14:sldId id="3789"/>
            <p14:sldId id="3790"/>
            <p14:sldId id="3685"/>
            <p14:sldId id="3686"/>
            <p14:sldId id="1870"/>
            <p14:sldId id="3697"/>
            <p14:sldId id="3698"/>
            <p14:sldId id="2787"/>
            <p14:sldId id="3696"/>
            <p14:sldId id="1903"/>
            <p14:sldId id="1902"/>
            <p14:sldId id="3791"/>
            <p14:sldId id="3688"/>
            <p14:sldId id="2783"/>
            <p14:sldId id="2777"/>
            <p14:sldId id="3693"/>
            <p14:sldId id="2802"/>
            <p14:sldId id="3792"/>
            <p14:sldId id="2813"/>
            <p14:sldId id="2823"/>
            <p14:sldId id="2825"/>
            <p14:sldId id="3690"/>
            <p14:sldId id="3694"/>
            <p14:sldId id="2829"/>
            <p14:sldId id="3797"/>
            <p14:sldId id="3794"/>
            <p14:sldId id="3795"/>
            <p14:sldId id="3796"/>
            <p14:sldId id="3793"/>
            <p14:sldId id="3800"/>
            <p14:sldId id="3798"/>
            <p14:sldId id="1913"/>
            <p14:sldId id="260"/>
            <p14:sldId id="2960"/>
            <p14:sldId id="3775"/>
            <p14:sldId id="3691"/>
            <p14:sldId id="3772"/>
            <p14:sldId id="3776"/>
            <p14:sldId id="3777"/>
            <p14:sldId id="3778"/>
            <p14:sldId id="3779"/>
            <p14:sldId id="3799"/>
            <p14:sldId id="3801"/>
            <p14:sldId id="3682"/>
            <p14:sldId id="3787"/>
            <p14:sldId id="18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Jesus Barranco Romero" initials="JBR" lastIdx="38" clrIdx="4">
    <p:extLst>
      <p:ext uri="{19B8F6BF-5375-455C-9EA6-DF929625EA0E}">
        <p15:presenceInfo xmlns:p15="http://schemas.microsoft.com/office/powerpoint/2012/main" userId="S-1-12-1-4186847761-1085138061-2379087284-5981671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E3008C"/>
    <a:srgbClr val="32145A"/>
    <a:srgbClr val="E81123"/>
    <a:srgbClr val="107C10"/>
    <a:srgbClr val="0078D4"/>
    <a:srgbClr val="D83B01"/>
    <a:srgbClr val="5C2D9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E05C21-B9C7-4874-AFCD-353F3F7D08C0}" v="172" dt="2019-03-28T17:34:24.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229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ebastien Bovo" userId="065dd5c0-f144-4941-b51e-37448b00b6c0" providerId="ADAL" clId="{2E3387DF-BBD8-4FEB-B940-70ABEFD0DD91}"/>
    <pc:docChg chg="undo custSel addSld delSld modSld modSection">
      <pc:chgData name="Sebastien Bovo" userId="065dd5c0-f144-4941-b51e-37448b00b6c0" providerId="ADAL" clId="{2E3387DF-BBD8-4FEB-B940-70ABEFD0DD91}" dt="2019-01-15T15:42:19.117" v="1110" actId="20577"/>
      <pc:docMkLst>
        <pc:docMk/>
      </pc:docMkLst>
      <pc:sldChg chg="modSp add">
        <pc:chgData name="Sebastien Bovo" userId="065dd5c0-f144-4941-b51e-37448b00b6c0" providerId="ADAL" clId="{2E3387DF-BBD8-4FEB-B940-70ABEFD0DD91}" dt="2019-01-15T14:23:04.848" v="14" actId="20577"/>
        <pc:sldMkLst>
          <pc:docMk/>
          <pc:sldMk cId="4261419433" sldId="1849"/>
        </pc:sldMkLst>
        <pc:spChg chg="mod">
          <ac:chgData name="Sebastien Bovo" userId="065dd5c0-f144-4941-b51e-37448b00b6c0" providerId="ADAL" clId="{2E3387DF-BBD8-4FEB-B940-70ABEFD0DD91}" dt="2019-01-15T14:21:03.346" v="10"/>
          <ac:spMkLst>
            <pc:docMk/>
            <pc:sldMk cId="4261419433" sldId="1849"/>
            <ac:spMk id="4" creationId="{00000000-0000-0000-0000-000000000000}"/>
          </ac:spMkLst>
        </pc:spChg>
        <pc:spChg chg="mod">
          <ac:chgData name="Sebastien Bovo" userId="065dd5c0-f144-4941-b51e-37448b00b6c0" providerId="ADAL" clId="{2E3387DF-BBD8-4FEB-B940-70ABEFD0DD91}" dt="2019-01-15T14:19:49.271" v="7" actId="20577"/>
          <ac:spMkLst>
            <pc:docMk/>
            <pc:sldMk cId="4261419433" sldId="1849"/>
            <ac:spMk id="5" creationId="{00000000-0000-0000-0000-000000000000}"/>
          </ac:spMkLst>
        </pc:spChg>
        <pc:spChg chg="mod">
          <ac:chgData name="Sebastien Bovo" userId="065dd5c0-f144-4941-b51e-37448b00b6c0" providerId="ADAL" clId="{2E3387DF-BBD8-4FEB-B940-70ABEFD0DD91}" dt="2019-01-15T14:23:04.848" v="14" actId="20577"/>
          <ac:spMkLst>
            <pc:docMk/>
            <pc:sldMk cId="4261419433" sldId="1849"/>
            <ac:spMk id="6" creationId="{93049F9C-243B-4EF3-9188-C214B7BB2EFF}"/>
          </ac:spMkLst>
        </pc:spChg>
      </pc:sldChg>
      <pc:sldChg chg="delSp add">
        <pc:chgData name="Sebastien Bovo" userId="065dd5c0-f144-4941-b51e-37448b00b6c0" providerId="ADAL" clId="{2E3387DF-BBD8-4FEB-B940-70ABEFD0DD91}" dt="2019-01-15T14:23:30.189" v="16" actId="478"/>
        <pc:sldMkLst>
          <pc:docMk/>
          <pc:sldMk cId="478052148" sldId="1850"/>
        </pc:sldMkLst>
        <pc:spChg chg="del">
          <ac:chgData name="Sebastien Bovo" userId="065dd5c0-f144-4941-b51e-37448b00b6c0" providerId="ADAL" clId="{2E3387DF-BBD8-4FEB-B940-70ABEFD0DD91}" dt="2019-01-15T14:23:30.189" v="16" actId="478"/>
          <ac:spMkLst>
            <pc:docMk/>
            <pc:sldMk cId="478052148" sldId="1850"/>
            <ac:spMk id="6" creationId="{E84BC54C-D270-4F44-865A-69BB32CE6DF3}"/>
          </ac:spMkLst>
        </pc:spChg>
      </pc:sldChg>
      <pc:sldChg chg="delSp modSp add">
        <pc:chgData name="Sebastien Bovo" userId="065dd5c0-f144-4941-b51e-37448b00b6c0" providerId="ADAL" clId="{2E3387DF-BBD8-4FEB-B940-70ABEFD0DD91}" dt="2019-01-15T14:23:58.117" v="22" actId="20577"/>
        <pc:sldMkLst>
          <pc:docMk/>
          <pc:sldMk cId="47006639" sldId="1851"/>
        </pc:sldMkLst>
        <pc:spChg chg="mod">
          <ac:chgData name="Sebastien Bovo" userId="065dd5c0-f144-4941-b51e-37448b00b6c0" providerId="ADAL" clId="{2E3387DF-BBD8-4FEB-B940-70ABEFD0DD91}" dt="2019-01-15T14:23:58.117" v="22" actId="20577"/>
          <ac:spMkLst>
            <pc:docMk/>
            <pc:sldMk cId="47006639" sldId="1851"/>
            <ac:spMk id="5" creationId="{00000000-0000-0000-0000-000000000000}"/>
          </ac:spMkLst>
        </pc:spChg>
        <pc:spChg chg="del">
          <ac:chgData name="Sebastien Bovo" userId="065dd5c0-f144-4941-b51e-37448b00b6c0" providerId="ADAL" clId="{2E3387DF-BBD8-4FEB-B940-70ABEFD0DD91}" dt="2019-01-15T14:23:35.065" v="17" actId="478"/>
          <ac:spMkLst>
            <pc:docMk/>
            <pc:sldMk cId="47006639" sldId="1851"/>
            <ac:spMk id="7" creationId="{00000000-0000-0000-0000-000000000000}"/>
          </ac:spMkLst>
        </pc:spChg>
      </pc:sldChg>
      <pc:sldChg chg="delSp modSp add">
        <pc:chgData name="Sebastien Bovo" userId="065dd5c0-f144-4941-b51e-37448b00b6c0" providerId="ADAL" clId="{2E3387DF-BBD8-4FEB-B940-70ABEFD0DD91}" dt="2019-01-15T14:33:57.867" v="277" actId="20577"/>
        <pc:sldMkLst>
          <pc:docMk/>
          <pc:sldMk cId="617917681" sldId="1853"/>
        </pc:sldMkLst>
        <pc:spChg chg="mod">
          <ac:chgData name="Sebastien Bovo" userId="065dd5c0-f144-4941-b51e-37448b00b6c0" providerId="ADAL" clId="{2E3387DF-BBD8-4FEB-B940-70ABEFD0DD91}" dt="2019-01-15T14:33:57.867" v="277" actId="20577"/>
          <ac:spMkLst>
            <pc:docMk/>
            <pc:sldMk cId="617917681" sldId="1853"/>
            <ac:spMk id="5" creationId="{00000000-0000-0000-0000-000000000000}"/>
          </ac:spMkLst>
        </pc:spChg>
        <pc:spChg chg="del">
          <ac:chgData name="Sebastien Bovo" userId="065dd5c0-f144-4941-b51e-37448b00b6c0" providerId="ADAL" clId="{2E3387DF-BBD8-4FEB-B940-70ABEFD0DD91}" dt="2019-01-15T14:24:33.618" v="24" actId="478"/>
          <ac:spMkLst>
            <pc:docMk/>
            <pc:sldMk cId="617917681" sldId="1853"/>
            <ac:spMk id="9" creationId="{D3D7EBA0-17B0-404A-A703-EF83B5520C23}"/>
          </ac:spMkLst>
        </pc:spChg>
      </pc:sldChg>
      <pc:sldChg chg="addSp delSp modSp add">
        <pc:chgData name="Sebastien Bovo" userId="065dd5c0-f144-4941-b51e-37448b00b6c0" providerId="ADAL" clId="{2E3387DF-BBD8-4FEB-B940-70ABEFD0DD91}" dt="2019-01-15T15:23:56.170" v="910" actId="20577"/>
        <pc:sldMkLst>
          <pc:docMk/>
          <pc:sldMk cId="3243795197" sldId="1861"/>
        </pc:sldMkLst>
        <pc:spChg chg="add mod">
          <ac:chgData name="Sebastien Bovo" userId="065dd5c0-f144-4941-b51e-37448b00b6c0" providerId="ADAL" clId="{2E3387DF-BBD8-4FEB-B940-70ABEFD0DD91}" dt="2019-01-15T15:23:56.170" v="910" actId="20577"/>
          <ac:spMkLst>
            <pc:docMk/>
            <pc:sldMk cId="3243795197" sldId="1861"/>
            <ac:spMk id="7" creationId="{4113D694-F873-49ED-A4F0-7C79FD7B98CE}"/>
          </ac:spMkLst>
        </pc:spChg>
        <pc:picChg chg="add mod">
          <ac:chgData name="Sebastien Bovo" userId="065dd5c0-f144-4941-b51e-37448b00b6c0" providerId="ADAL" clId="{2E3387DF-BBD8-4FEB-B940-70ABEFD0DD91}" dt="2019-01-15T15:15:25.896" v="579" actId="1076"/>
          <ac:picMkLst>
            <pc:docMk/>
            <pc:sldMk cId="3243795197" sldId="1861"/>
            <ac:picMk id="3" creationId="{AEFBF268-B6E9-41F9-8104-5D6FE32AF328}"/>
          </ac:picMkLst>
        </pc:picChg>
        <pc:picChg chg="del">
          <ac:chgData name="Sebastien Bovo" userId="065dd5c0-f144-4941-b51e-37448b00b6c0" providerId="ADAL" clId="{2E3387DF-BBD8-4FEB-B940-70ABEFD0DD91}" dt="2019-01-15T15:11:04.712" v="563" actId="478"/>
          <ac:picMkLst>
            <pc:docMk/>
            <pc:sldMk cId="3243795197" sldId="1861"/>
            <ac:picMk id="4" creationId="{F3284AB7-FC57-426C-86F5-D3BE4711BAF0}"/>
          </ac:picMkLst>
        </pc:picChg>
        <pc:picChg chg="add mod ord">
          <ac:chgData name="Sebastien Bovo" userId="065dd5c0-f144-4941-b51e-37448b00b6c0" providerId="ADAL" clId="{2E3387DF-BBD8-4FEB-B940-70ABEFD0DD91}" dt="2019-01-15T15:15:36.888" v="581" actId="1076"/>
          <ac:picMkLst>
            <pc:docMk/>
            <pc:sldMk cId="3243795197" sldId="1861"/>
            <ac:picMk id="5" creationId="{8EE8F2BE-9A45-478A-A771-8D5C91C5D1E9}"/>
          </ac:picMkLst>
        </pc:picChg>
        <pc:picChg chg="add mod">
          <ac:chgData name="Sebastien Bovo" userId="065dd5c0-f144-4941-b51e-37448b00b6c0" providerId="ADAL" clId="{2E3387DF-BBD8-4FEB-B940-70ABEFD0DD91}" dt="2019-01-15T15:15:30.349" v="580" actId="1076"/>
          <ac:picMkLst>
            <pc:docMk/>
            <pc:sldMk cId="3243795197" sldId="1861"/>
            <ac:picMk id="6" creationId="{6370A2D6-5ABA-46BF-A18B-9886284ED7CE}"/>
          </ac:picMkLst>
        </pc:picChg>
      </pc:sldChg>
      <pc:sldChg chg="modSp add">
        <pc:chgData name="Sebastien Bovo" userId="065dd5c0-f144-4941-b51e-37448b00b6c0" providerId="ADAL" clId="{2E3387DF-BBD8-4FEB-B940-70ABEFD0DD91}" dt="2019-01-15T14:48:00.190" v="288"/>
        <pc:sldMkLst>
          <pc:docMk/>
          <pc:sldMk cId="3362160056" sldId="1873"/>
        </pc:sldMkLst>
        <pc:spChg chg="mod">
          <ac:chgData name="Sebastien Bovo" userId="065dd5c0-f144-4941-b51e-37448b00b6c0" providerId="ADAL" clId="{2E3387DF-BBD8-4FEB-B940-70ABEFD0DD91}" dt="2019-01-15T14:47:38.084" v="286" actId="20577"/>
          <ac:spMkLst>
            <pc:docMk/>
            <pc:sldMk cId="3362160056" sldId="1873"/>
            <ac:spMk id="3" creationId="{00000000-0000-0000-0000-000000000000}"/>
          </ac:spMkLst>
        </pc:spChg>
        <pc:spChg chg="mod">
          <ac:chgData name="Sebastien Bovo" userId="065dd5c0-f144-4941-b51e-37448b00b6c0" providerId="ADAL" clId="{2E3387DF-BBD8-4FEB-B940-70ABEFD0DD91}" dt="2019-01-15T14:48:00.190" v="288"/>
          <ac:spMkLst>
            <pc:docMk/>
            <pc:sldMk cId="3362160056" sldId="1873"/>
            <ac:spMk id="4" creationId="{00000000-0000-0000-0000-000000000000}"/>
          </ac:spMkLst>
        </pc:spChg>
      </pc:sldChg>
      <pc:sldChg chg="modSp add">
        <pc:chgData name="Sebastien Bovo" userId="065dd5c0-f144-4941-b51e-37448b00b6c0" providerId="ADAL" clId="{2E3387DF-BBD8-4FEB-B940-70ABEFD0DD91}" dt="2019-01-15T14:48:45.474" v="298"/>
        <pc:sldMkLst>
          <pc:docMk/>
          <pc:sldMk cId="1311726352" sldId="2784"/>
        </pc:sldMkLst>
        <pc:spChg chg="mod">
          <ac:chgData name="Sebastien Bovo" userId="065dd5c0-f144-4941-b51e-37448b00b6c0" providerId="ADAL" clId="{2E3387DF-BBD8-4FEB-B940-70ABEFD0DD91}" dt="2019-01-15T14:48:32.697" v="296" actId="20577"/>
          <ac:spMkLst>
            <pc:docMk/>
            <pc:sldMk cId="1311726352" sldId="2784"/>
            <ac:spMk id="3" creationId="{00000000-0000-0000-0000-000000000000}"/>
          </ac:spMkLst>
        </pc:spChg>
        <pc:spChg chg="mod">
          <ac:chgData name="Sebastien Bovo" userId="065dd5c0-f144-4941-b51e-37448b00b6c0" providerId="ADAL" clId="{2E3387DF-BBD8-4FEB-B940-70ABEFD0DD91}" dt="2019-01-15T14:48:45.474" v="298"/>
          <ac:spMkLst>
            <pc:docMk/>
            <pc:sldMk cId="1311726352" sldId="2784"/>
            <ac:spMk id="4" creationId="{00000000-0000-0000-0000-000000000000}"/>
          </ac:spMkLst>
        </pc:spChg>
      </pc:sldChg>
      <pc:sldChg chg="add">
        <pc:chgData name="Sebastien Bovo" userId="065dd5c0-f144-4941-b51e-37448b00b6c0" providerId="ADAL" clId="{2E3387DF-BBD8-4FEB-B940-70ABEFD0DD91}" dt="2019-01-15T14:48:29.147" v="294"/>
        <pc:sldMkLst>
          <pc:docMk/>
          <pc:sldMk cId="438636508" sldId="2785"/>
        </pc:sldMkLst>
      </pc:sldChg>
      <pc:sldMasterChg chg="delSldLayout">
        <pc:chgData name="Sebastien Bovo" userId="065dd5c0-f144-4941-b51e-37448b00b6c0" providerId="ADAL" clId="{2E3387DF-BBD8-4FEB-B940-70ABEFD0DD91}" dt="2019-01-15T14:41:11.624" v="278" actId="47"/>
        <pc:sldMasterMkLst>
          <pc:docMk/>
          <pc:sldMasterMk cId="3588427678" sldId="2147484229"/>
        </pc:sldMasterMkLst>
      </pc:sldMasterChg>
    </pc:docChg>
  </pc:docChgLst>
  <pc:docChgLst>
    <pc:chgData name="Matteo Pagani" userId="4fcc3142559b8b11" providerId="LiveId" clId="{2EE05C21-B9C7-4874-AFCD-353F3F7D08C0}"/>
    <pc:docChg chg="undo redo custSel addSld delSld modSld sldOrd delMainMaster modSection">
      <pc:chgData name="Matteo Pagani" userId="4fcc3142559b8b11" providerId="LiveId" clId="{2EE05C21-B9C7-4874-AFCD-353F3F7D08C0}" dt="2019-04-04T14:31:09.242" v="1358" actId="47"/>
      <pc:docMkLst>
        <pc:docMk/>
      </pc:docMkLst>
      <pc:sldChg chg="modSp add del">
        <pc:chgData name="Matteo Pagani" userId="4fcc3142559b8b11" providerId="LiveId" clId="{2EE05C21-B9C7-4874-AFCD-353F3F7D08C0}" dt="2019-04-04T14:31:09.242" v="1358" actId="47"/>
        <pc:sldMkLst>
          <pc:docMk/>
          <pc:sldMk cId="4156074730" sldId="257"/>
        </pc:sldMkLst>
        <pc:spChg chg="mod">
          <ac:chgData name="Matteo Pagani" userId="4fcc3142559b8b11" providerId="LiveId" clId="{2EE05C21-B9C7-4874-AFCD-353F3F7D08C0}" dt="2019-03-28T17:34:20.145" v="1355"/>
          <ac:spMkLst>
            <pc:docMk/>
            <pc:sldMk cId="4156074730" sldId="257"/>
            <ac:spMk id="13" creationId="{00000000-0000-0000-0000-000000000000}"/>
          </ac:spMkLst>
        </pc:spChg>
      </pc:sldChg>
      <pc:sldChg chg="modSp add del">
        <pc:chgData name="Matteo Pagani" userId="4fcc3142559b8b11" providerId="LiveId" clId="{2EE05C21-B9C7-4874-AFCD-353F3F7D08C0}" dt="2019-04-04T14:31:09.242" v="1358" actId="47"/>
        <pc:sldMkLst>
          <pc:docMk/>
          <pc:sldMk cId="1086701520" sldId="258"/>
        </pc:sldMkLst>
        <pc:spChg chg="mod">
          <ac:chgData name="Matteo Pagani" userId="4fcc3142559b8b11" providerId="LiveId" clId="{2EE05C21-B9C7-4874-AFCD-353F3F7D08C0}" dt="2019-03-28T17:34:20.145" v="1355"/>
          <ac:spMkLst>
            <pc:docMk/>
            <pc:sldMk cId="1086701520" sldId="258"/>
            <ac:spMk id="8" creationId="{00000000-0000-0000-0000-000000000000}"/>
          </ac:spMkLst>
        </pc:spChg>
      </pc:sldChg>
      <pc:sldChg chg="ord">
        <pc:chgData name="Matteo Pagani" userId="4fcc3142559b8b11" providerId="LiveId" clId="{2EE05C21-B9C7-4874-AFCD-353F3F7D08C0}" dt="2019-03-21T18:16:19.137" v="0"/>
        <pc:sldMkLst>
          <pc:docMk/>
          <pc:sldMk cId="4261419433" sldId="1849"/>
        </pc:sldMkLst>
      </pc:sldChg>
      <pc:sldChg chg="ord">
        <pc:chgData name="Matteo Pagani" userId="4fcc3142559b8b11" providerId="LiveId" clId="{2EE05C21-B9C7-4874-AFCD-353F3F7D08C0}" dt="2019-03-21T21:10:33.240" v="804"/>
        <pc:sldMkLst>
          <pc:docMk/>
          <pc:sldMk cId="2575443470" sldId="2960"/>
        </pc:sldMkLst>
      </pc:sldChg>
      <pc:sldChg chg="modAnim">
        <pc:chgData name="Matteo Pagani" userId="4fcc3142559b8b11" providerId="LiveId" clId="{2EE05C21-B9C7-4874-AFCD-353F3F7D08C0}" dt="2019-03-23T17:25:40.949" v="1118"/>
        <pc:sldMkLst>
          <pc:docMk/>
          <pc:sldMk cId="3200496782" sldId="3618"/>
        </pc:sldMkLst>
      </pc:sldChg>
      <pc:sldChg chg="addSp delSp modSp">
        <pc:chgData name="Matteo Pagani" userId="4fcc3142559b8b11" providerId="LiveId" clId="{2EE05C21-B9C7-4874-AFCD-353F3F7D08C0}" dt="2019-03-21T21:31:31.269" v="1111" actId="1036"/>
        <pc:sldMkLst>
          <pc:docMk/>
          <pc:sldMk cId="521620731" sldId="3682"/>
        </pc:sldMkLst>
        <pc:spChg chg="mod">
          <ac:chgData name="Matteo Pagani" userId="4fcc3142559b8b11" providerId="LiveId" clId="{2EE05C21-B9C7-4874-AFCD-353F3F7D08C0}" dt="2019-03-21T21:29:30.015" v="1064" actId="1076"/>
          <ac:spMkLst>
            <pc:docMk/>
            <pc:sldMk cId="521620731" sldId="3682"/>
            <ac:spMk id="2" creationId="{9CFE21C0-CFF8-468F-BB4F-004C31C2E5B1}"/>
          </ac:spMkLst>
        </pc:spChg>
        <pc:spChg chg="mod">
          <ac:chgData name="Matteo Pagani" userId="4fcc3142559b8b11" providerId="LiveId" clId="{2EE05C21-B9C7-4874-AFCD-353F3F7D08C0}" dt="2019-03-21T21:29:56.626" v="1069" actId="1076"/>
          <ac:spMkLst>
            <pc:docMk/>
            <pc:sldMk cId="521620731" sldId="3682"/>
            <ac:spMk id="3" creationId="{4A692764-F670-4519-8A41-0B8E5DBDA734}"/>
          </ac:spMkLst>
        </pc:spChg>
        <pc:spChg chg="mod">
          <ac:chgData name="Matteo Pagani" userId="4fcc3142559b8b11" providerId="LiveId" clId="{2EE05C21-B9C7-4874-AFCD-353F3F7D08C0}" dt="2019-03-21T21:31:31.269" v="1111" actId="1036"/>
          <ac:spMkLst>
            <pc:docMk/>
            <pc:sldMk cId="521620731" sldId="3682"/>
            <ac:spMk id="8" creationId="{B4ED5576-E53C-4B41-B3D2-83166093D6DA}"/>
          </ac:spMkLst>
        </pc:spChg>
        <pc:spChg chg="mod">
          <ac:chgData name="Matteo Pagani" userId="4fcc3142559b8b11" providerId="LiveId" clId="{2EE05C21-B9C7-4874-AFCD-353F3F7D08C0}" dt="2019-03-21T21:30:07.084" v="1071" actId="1076"/>
          <ac:spMkLst>
            <pc:docMk/>
            <pc:sldMk cId="521620731" sldId="3682"/>
            <ac:spMk id="11" creationId="{7874D791-FD96-438B-96EB-B9126BEE582E}"/>
          </ac:spMkLst>
        </pc:spChg>
        <pc:spChg chg="add mod">
          <ac:chgData name="Matteo Pagani" userId="4fcc3142559b8b11" providerId="LiveId" clId="{2EE05C21-B9C7-4874-AFCD-353F3F7D08C0}" dt="2019-03-21T21:31:31.269" v="1111" actId="1036"/>
          <ac:spMkLst>
            <pc:docMk/>
            <pc:sldMk cId="521620731" sldId="3682"/>
            <ac:spMk id="12" creationId="{45B1BD84-0012-4EE4-91AE-F2DEEBDE0424}"/>
          </ac:spMkLst>
        </pc:spChg>
        <pc:picChg chg="mod">
          <ac:chgData name="Matteo Pagani" userId="4fcc3142559b8b11" providerId="LiveId" clId="{2EE05C21-B9C7-4874-AFCD-353F3F7D08C0}" dt="2019-03-21T21:29:56.626" v="1069" actId="1076"/>
          <ac:picMkLst>
            <pc:docMk/>
            <pc:sldMk cId="521620731" sldId="3682"/>
            <ac:picMk id="6" creationId="{9EAC0710-6E38-4513-97B9-1EBBDCEFD3CC}"/>
          </ac:picMkLst>
        </pc:picChg>
        <pc:picChg chg="mod">
          <ac:chgData name="Matteo Pagani" userId="4fcc3142559b8b11" providerId="LiveId" clId="{2EE05C21-B9C7-4874-AFCD-353F3F7D08C0}" dt="2019-03-21T21:29:59.797" v="1070" actId="1076"/>
          <ac:picMkLst>
            <pc:docMk/>
            <pc:sldMk cId="521620731" sldId="3682"/>
            <ac:picMk id="7" creationId="{FBF1E4D4-DA9B-4242-B95F-2BA2C0C6D213}"/>
          </ac:picMkLst>
        </pc:picChg>
        <pc:picChg chg="mod">
          <ac:chgData name="Matteo Pagani" userId="4fcc3142559b8b11" providerId="LiveId" clId="{2EE05C21-B9C7-4874-AFCD-353F3F7D08C0}" dt="2019-03-21T21:31:31.269" v="1111" actId="1036"/>
          <ac:picMkLst>
            <pc:docMk/>
            <pc:sldMk cId="521620731" sldId="3682"/>
            <ac:picMk id="14" creationId="{751F87FE-0E8E-41F0-9BC1-07E057D8FEAC}"/>
          </ac:picMkLst>
        </pc:picChg>
        <pc:picChg chg="add del mod">
          <ac:chgData name="Matteo Pagani" userId="4fcc3142559b8b11" providerId="LiveId" clId="{2EE05C21-B9C7-4874-AFCD-353F3F7D08C0}" dt="2019-03-21T21:28:16.339" v="877"/>
          <ac:picMkLst>
            <pc:docMk/>
            <pc:sldMk cId="521620731" sldId="3682"/>
            <ac:picMk id="2050" creationId="{E8D734DB-3ACF-4FAB-A7D3-9E79C38DA1FB}"/>
          </ac:picMkLst>
        </pc:picChg>
        <pc:picChg chg="add mod">
          <ac:chgData name="Matteo Pagani" userId="4fcc3142559b8b11" providerId="LiveId" clId="{2EE05C21-B9C7-4874-AFCD-353F3F7D08C0}" dt="2019-03-21T21:31:31.269" v="1111" actId="1036"/>
          <ac:picMkLst>
            <pc:docMk/>
            <pc:sldMk cId="521620731" sldId="3682"/>
            <ac:picMk id="2052" creationId="{47DE0D54-3D0E-4810-84E8-F824DC9933AB}"/>
          </ac:picMkLst>
        </pc:picChg>
      </pc:sldChg>
      <pc:sldChg chg="modSp">
        <pc:chgData name="Matteo Pagani" userId="4fcc3142559b8b11" providerId="LiveId" clId="{2EE05C21-B9C7-4874-AFCD-353F3F7D08C0}" dt="2019-03-21T18:40:40.178" v="798" actId="20577"/>
        <pc:sldMkLst>
          <pc:docMk/>
          <pc:sldMk cId="1892498016" sldId="3687"/>
        </pc:sldMkLst>
        <pc:spChg chg="mod">
          <ac:chgData name="Matteo Pagani" userId="4fcc3142559b8b11" providerId="LiveId" clId="{2EE05C21-B9C7-4874-AFCD-353F3F7D08C0}" dt="2019-03-21T18:40:40.178" v="798" actId="20577"/>
          <ac:spMkLst>
            <pc:docMk/>
            <pc:sldMk cId="1892498016" sldId="3687"/>
            <ac:spMk id="3" creationId="{00000000-0000-0000-0000-000000000000}"/>
          </ac:spMkLst>
        </pc:spChg>
      </pc:sldChg>
      <pc:sldChg chg="add">
        <pc:chgData name="Matteo Pagani" userId="4fcc3142559b8b11" providerId="LiveId" clId="{2EE05C21-B9C7-4874-AFCD-353F3F7D08C0}" dt="2019-03-21T21:10:42.713" v="806"/>
        <pc:sldMkLst>
          <pc:docMk/>
          <pc:sldMk cId="3398412278" sldId="3692"/>
        </pc:sldMkLst>
      </pc:sldChg>
      <pc:sldChg chg="del">
        <pc:chgData name="Matteo Pagani" userId="4fcc3142559b8b11" providerId="LiveId" clId="{2EE05C21-B9C7-4874-AFCD-353F3F7D08C0}" dt="2019-03-21T21:10:41.684" v="805" actId="2696"/>
        <pc:sldMkLst>
          <pc:docMk/>
          <pc:sldMk cId="3800314551" sldId="3692"/>
        </pc:sldMkLst>
      </pc:sldChg>
      <pc:sldChg chg="addSp delSp modSp new add">
        <pc:chgData name="Matteo Pagani" userId="4fcc3142559b8b11" providerId="LiveId" clId="{2EE05C21-B9C7-4874-AFCD-353F3F7D08C0}" dt="2019-03-21T18:29:36.352" v="552" actId="20577"/>
        <pc:sldMkLst>
          <pc:docMk/>
          <pc:sldMk cId="3019117924" sldId="3696"/>
        </pc:sldMkLst>
        <pc:spChg chg="mod">
          <ac:chgData name="Matteo Pagani" userId="4fcc3142559b8b11" providerId="LiveId" clId="{2EE05C21-B9C7-4874-AFCD-353F3F7D08C0}" dt="2019-03-21T18:29:36.352" v="552" actId="20577"/>
          <ac:spMkLst>
            <pc:docMk/>
            <pc:sldMk cId="3019117924" sldId="3696"/>
            <ac:spMk id="2" creationId="{15725951-C41F-46C4-932D-1F72A99D09F6}"/>
          </ac:spMkLst>
        </pc:spChg>
        <pc:spChg chg="mod">
          <ac:chgData name="Matteo Pagani" userId="4fcc3142559b8b11" providerId="LiveId" clId="{2EE05C21-B9C7-4874-AFCD-353F3F7D08C0}" dt="2019-03-21T18:29:27.812" v="543" actId="20577"/>
          <ac:spMkLst>
            <pc:docMk/>
            <pc:sldMk cId="3019117924" sldId="3696"/>
            <ac:spMk id="3" creationId="{EDD0204A-4B4B-4FDA-934E-2DC849B0AD04}"/>
          </ac:spMkLst>
        </pc:spChg>
        <pc:graphicFrameChg chg="add del">
          <ac:chgData name="Matteo Pagani" userId="4fcc3142559b8b11" providerId="LiveId" clId="{2EE05C21-B9C7-4874-AFCD-353F3F7D08C0}" dt="2019-03-21T18:20:53.571" v="129"/>
          <ac:graphicFrameMkLst>
            <pc:docMk/>
            <pc:sldMk cId="3019117924" sldId="3696"/>
            <ac:graphicFrameMk id="4" creationId="{E04AB8FE-A782-4B77-BB76-E98B6997FB28}"/>
          </ac:graphicFrameMkLst>
        </pc:graphicFrameChg>
        <pc:graphicFrameChg chg="add del">
          <ac:chgData name="Matteo Pagani" userId="4fcc3142559b8b11" providerId="LiveId" clId="{2EE05C21-B9C7-4874-AFCD-353F3F7D08C0}" dt="2019-03-21T18:25:57.784" v="211"/>
          <ac:graphicFrameMkLst>
            <pc:docMk/>
            <pc:sldMk cId="3019117924" sldId="3696"/>
            <ac:graphicFrameMk id="5" creationId="{D5D929E4-2C2F-4359-9B66-E29641EE88ED}"/>
          </ac:graphicFrameMkLst>
        </pc:graphicFrameChg>
        <pc:graphicFrameChg chg="add del">
          <ac:chgData name="Matteo Pagani" userId="4fcc3142559b8b11" providerId="LiveId" clId="{2EE05C21-B9C7-4874-AFCD-353F3F7D08C0}" dt="2019-03-21T18:26:03.775" v="213"/>
          <ac:graphicFrameMkLst>
            <pc:docMk/>
            <pc:sldMk cId="3019117924" sldId="3696"/>
            <ac:graphicFrameMk id="6" creationId="{70E0B376-B9CD-4E3C-8E64-484EDD918198}"/>
          </ac:graphicFrameMkLst>
        </pc:graphicFrameChg>
      </pc:sldChg>
      <pc:sldChg chg="new add del">
        <pc:chgData name="Matteo Pagani" userId="4fcc3142559b8b11" providerId="LiveId" clId="{2EE05C21-B9C7-4874-AFCD-353F3F7D08C0}" dt="2019-03-21T18:16:54.761" v="3" actId="680"/>
        <pc:sldMkLst>
          <pc:docMk/>
          <pc:sldMk cId="3466651102" sldId="3696"/>
        </pc:sldMkLst>
      </pc:sldChg>
      <pc:sldChg chg="modSp add">
        <pc:chgData name="Matteo Pagani" userId="4fcc3142559b8b11" providerId="LiveId" clId="{2EE05C21-B9C7-4874-AFCD-353F3F7D08C0}" dt="2019-03-21T18:40:01.607" v="730" actId="313"/>
        <pc:sldMkLst>
          <pc:docMk/>
          <pc:sldMk cId="3900738926" sldId="3697"/>
        </pc:sldMkLst>
        <pc:spChg chg="mod">
          <ac:chgData name="Matteo Pagani" userId="4fcc3142559b8b11" providerId="LiveId" clId="{2EE05C21-B9C7-4874-AFCD-353F3F7D08C0}" dt="2019-03-21T18:29:41.548" v="569" actId="20577"/>
          <ac:spMkLst>
            <pc:docMk/>
            <pc:sldMk cId="3900738926" sldId="3697"/>
            <ac:spMk id="2" creationId="{15725951-C41F-46C4-932D-1F72A99D09F6}"/>
          </ac:spMkLst>
        </pc:spChg>
        <pc:spChg chg="mod">
          <ac:chgData name="Matteo Pagani" userId="4fcc3142559b8b11" providerId="LiveId" clId="{2EE05C21-B9C7-4874-AFCD-353F3F7D08C0}" dt="2019-03-21T18:40:01.607" v="730" actId="313"/>
          <ac:spMkLst>
            <pc:docMk/>
            <pc:sldMk cId="3900738926" sldId="3697"/>
            <ac:spMk id="3" creationId="{EDD0204A-4B4B-4FDA-934E-2DC849B0AD04}"/>
          </ac:spMkLst>
        </pc:spChg>
      </pc:sldChg>
      <pc:sldChg chg="modSp add">
        <pc:chgData name="Matteo Pagani" userId="4fcc3142559b8b11" providerId="LiveId" clId="{2EE05C21-B9C7-4874-AFCD-353F3F7D08C0}" dt="2019-03-21T18:40:30.070" v="794" actId="20577"/>
        <pc:sldMkLst>
          <pc:docMk/>
          <pc:sldMk cId="3957199784" sldId="3698"/>
        </pc:sldMkLst>
        <pc:spChg chg="mod">
          <ac:chgData name="Matteo Pagani" userId="4fcc3142559b8b11" providerId="LiveId" clId="{2EE05C21-B9C7-4874-AFCD-353F3F7D08C0}" dt="2019-03-21T18:40:30.070" v="794" actId="20577"/>
          <ac:spMkLst>
            <pc:docMk/>
            <pc:sldMk cId="3957199784" sldId="3698"/>
            <ac:spMk id="3" creationId="{00000000-0000-0000-0000-000000000000}"/>
          </ac:spMkLst>
        </pc:spChg>
      </pc:sldChg>
      <pc:sldChg chg="delSp modSp add del">
        <pc:chgData name="Matteo Pagani" userId="4fcc3142559b8b11" providerId="LiveId" clId="{2EE05C21-B9C7-4874-AFCD-353F3F7D08C0}" dt="2019-03-21T21:09:40.735" v="802" actId="478"/>
        <pc:sldMkLst>
          <pc:docMk/>
          <pc:sldMk cId="3801163651" sldId="3772"/>
        </pc:sldMkLst>
        <pc:spChg chg="del mod">
          <ac:chgData name="Matteo Pagani" userId="4fcc3142559b8b11" providerId="LiveId" clId="{2EE05C21-B9C7-4874-AFCD-353F3F7D08C0}" dt="2019-03-21T21:09:40.735" v="802" actId="478"/>
          <ac:spMkLst>
            <pc:docMk/>
            <pc:sldMk cId="3801163651" sldId="3772"/>
            <ac:spMk id="4" creationId="{1499E171-3C8B-450D-BBF2-B0AB14267C28}"/>
          </ac:spMkLst>
        </pc:spChg>
      </pc:sldChg>
      <pc:sldChg chg="delSp modSp add del">
        <pc:chgData name="Matteo Pagani" userId="4fcc3142559b8b11" providerId="LiveId" clId="{2EE05C21-B9C7-4874-AFCD-353F3F7D08C0}" dt="2019-03-28T07:59:49.451" v="1157" actId="478"/>
        <pc:sldMkLst>
          <pc:docMk/>
          <pc:sldMk cId="3262365034" sldId="3775"/>
        </pc:sldMkLst>
        <pc:spChg chg="del mod">
          <ac:chgData name="Matteo Pagani" userId="4fcc3142559b8b11" providerId="LiveId" clId="{2EE05C21-B9C7-4874-AFCD-353F3F7D08C0}" dt="2019-03-28T07:59:49.451" v="1157" actId="478"/>
          <ac:spMkLst>
            <pc:docMk/>
            <pc:sldMk cId="3262365034" sldId="3775"/>
            <ac:spMk id="4" creationId="{746DE214-F278-4F29-8546-FC5E77702AFD}"/>
          </ac:spMkLst>
        </pc:spChg>
      </pc:sldChg>
      <pc:sldChg chg="delSp add">
        <pc:chgData name="Matteo Pagani" userId="4fcc3142559b8b11" providerId="LiveId" clId="{2EE05C21-B9C7-4874-AFCD-353F3F7D08C0}" dt="2019-03-21T21:37:26.937" v="1117" actId="478"/>
        <pc:sldMkLst>
          <pc:docMk/>
          <pc:sldMk cId="2809572862" sldId="3776"/>
        </pc:sldMkLst>
        <pc:spChg chg="del">
          <ac:chgData name="Matteo Pagani" userId="4fcc3142559b8b11" providerId="LiveId" clId="{2EE05C21-B9C7-4874-AFCD-353F3F7D08C0}" dt="2019-03-21T21:37:26.937" v="1117" actId="478"/>
          <ac:spMkLst>
            <pc:docMk/>
            <pc:sldMk cId="2809572862" sldId="3776"/>
            <ac:spMk id="4" creationId="{AC4D47C3-FDD0-42D9-BE29-CF7FEC1E343B}"/>
          </ac:spMkLst>
        </pc:spChg>
      </pc:sldChg>
      <pc:sldChg chg="delSp add">
        <pc:chgData name="Matteo Pagani" userId="4fcc3142559b8b11" providerId="LiveId" clId="{2EE05C21-B9C7-4874-AFCD-353F3F7D08C0}" dt="2019-03-21T21:37:22.456" v="1116" actId="478"/>
        <pc:sldMkLst>
          <pc:docMk/>
          <pc:sldMk cId="2210719240" sldId="3777"/>
        </pc:sldMkLst>
        <pc:spChg chg="del">
          <ac:chgData name="Matteo Pagani" userId="4fcc3142559b8b11" providerId="LiveId" clId="{2EE05C21-B9C7-4874-AFCD-353F3F7D08C0}" dt="2019-03-21T21:37:22.456" v="1116" actId="478"/>
          <ac:spMkLst>
            <pc:docMk/>
            <pc:sldMk cId="2210719240" sldId="3777"/>
            <ac:spMk id="4" creationId="{8E60E1AC-7763-424A-8C20-2C55CF9C7D1C}"/>
          </ac:spMkLst>
        </pc:spChg>
      </pc:sldChg>
      <pc:sldChg chg="delSp add">
        <pc:chgData name="Matteo Pagani" userId="4fcc3142559b8b11" providerId="LiveId" clId="{2EE05C21-B9C7-4874-AFCD-353F3F7D08C0}" dt="2019-03-21T21:37:19.266" v="1115" actId="478"/>
        <pc:sldMkLst>
          <pc:docMk/>
          <pc:sldMk cId="706760787" sldId="3778"/>
        </pc:sldMkLst>
        <pc:spChg chg="del">
          <ac:chgData name="Matteo Pagani" userId="4fcc3142559b8b11" providerId="LiveId" clId="{2EE05C21-B9C7-4874-AFCD-353F3F7D08C0}" dt="2019-03-21T21:37:19.266" v="1115" actId="478"/>
          <ac:spMkLst>
            <pc:docMk/>
            <pc:sldMk cId="706760787" sldId="3778"/>
            <ac:spMk id="4" creationId="{C7226721-B20E-4E7D-B147-A988C7B85F36}"/>
          </ac:spMkLst>
        </pc:spChg>
      </pc:sldChg>
      <pc:sldChg chg="delSp add">
        <pc:chgData name="Matteo Pagani" userId="4fcc3142559b8b11" providerId="LiveId" clId="{2EE05C21-B9C7-4874-AFCD-353F3F7D08C0}" dt="2019-03-21T21:37:16.138" v="1114" actId="478"/>
        <pc:sldMkLst>
          <pc:docMk/>
          <pc:sldMk cId="2180478595" sldId="3779"/>
        </pc:sldMkLst>
        <pc:spChg chg="del">
          <ac:chgData name="Matteo Pagani" userId="4fcc3142559b8b11" providerId="LiveId" clId="{2EE05C21-B9C7-4874-AFCD-353F3F7D08C0}" dt="2019-03-21T21:37:16.138" v="1114" actId="478"/>
          <ac:spMkLst>
            <pc:docMk/>
            <pc:sldMk cId="2180478595" sldId="3779"/>
            <ac:spMk id="4" creationId="{BD1718CE-FD1D-46BF-AD23-C254E058FCA3}"/>
          </ac:spMkLst>
        </pc:spChg>
      </pc:sldChg>
      <pc:sldChg chg="add del">
        <pc:chgData name="Matteo Pagani" userId="4fcc3142559b8b11" providerId="LiveId" clId="{2EE05C21-B9C7-4874-AFCD-353F3F7D08C0}" dt="2019-03-21T21:17:03.506" v="810" actId="47"/>
        <pc:sldMkLst>
          <pc:docMk/>
          <pc:sldMk cId="3789996392" sldId="3783"/>
        </pc:sldMkLst>
      </pc:sldChg>
      <pc:sldChg chg="delSp add">
        <pc:chgData name="Matteo Pagani" userId="4fcc3142559b8b11" providerId="LiveId" clId="{2EE05C21-B9C7-4874-AFCD-353F3F7D08C0}" dt="2019-03-21T21:37:13.039" v="1113" actId="478"/>
        <pc:sldMkLst>
          <pc:docMk/>
          <pc:sldMk cId="3045376233" sldId="3784"/>
        </pc:sldMkLst>
        <pc:spChg chg="del">
          <ac:chgData name="Matteo Pagani" userId="4fcc3142559b8b11" providerId="LiveId" clId="{2EE05C21-B9C7-4874-AFCD-353F3F7D08C0}" dt="2019-03-21T21:37:13.039" v="1113" actId="478"/>
          <ac:spMkLst>
            <pc:docMk/>
            <pc:sldMk cId="3045376233" sldId="3784"/>
            <ac:spMk id="4" creationId="{3D32F19F-99E1-4EC2-9B4E-91454ECD52F0}"/>
          </ac:spMkLst>
        </pc:spChg>
      </pc:sldChg>
      <pc:sldChg chg="delSp add">
        <pc:chgData name="Matteo Pagani" userId="4fcc3142559b8b11" providerId="LiveId" clId="{2EE05C21-B9C7-4874-AFCD-353F3F7D08C0}" dt="2019-03-21T21:37:09.826" v="1112" actId="478"/>
        <pc:sldMkLst>
          <pc:docMk/>
          <pc:sldMk cId="3931828417" sldId="3785"/>
        </pc:sldMkLst>
        <pc:spChg chg="del">
          <ac:chgData name="Matteo Pagani" userId="4fcc3142559b8b11" providerId="LiveId" clId="{2EE05C21-B9C7-4874-AFCD-353F3F7D08C0}" dt="2019-03-21T21:37:09.826" v="1112" actId="478"/>
          <ac:spMkLst>
            <pc:docMk/>
            <pc:sldMk cId="3931828417" sldId="3785"/>
            <ac:spMk id="4" creationId="{5C8DB1B1-1FEA-4A33-A573-042CA815ED82}"/>
          </ac:spMkLst>
        </pc:spChg>
      </pc:sldChg>
      <pc:sldChg chg="modSp add">
        <pc:chgData name="Matteo Pagani" userId="4fcc3142559b8b11" providerId="LiveId" clId="{2EE05C21-B9C7-4874-AFCD-353F3F7D08C0}" dt="2019-03-26T19:48:22.657" v="1156" actId="20577"/>
        <pc:sldMkLst>
          <pc:docMk/>
          <pc:sldMk cId="604672476" sldId="3786"/>
        </pc:sldMkLst>
        <pc:spChg chg="mod">
          <ac:chgData name="Matteo Pagani" userId="4fcc3142559b8b11" providerId="LiveId" clId="{2EE05C21-B9C7-4874-AFCD-353F3F7D08C0}" dt="2019-03-26T19:48:22.657" v="1156" actId="20577"/>
          <ac:spMkLst>
            <pc:docMk/>
            <pc:sldMk cId="604672476" sldId="3786"/>
            <ac:spMk id="3" creationId="{00000000-0000-0000-0000-000000000000}"/>
          </ac:spMkLst>
        </pc:spChg>
      </pc:sldChg>
      <pc:sldChg chg="add del">
        <pc:chgData name="Matteo Pagani" userId="4fcc3142559b8b11" providerId="LiveId" clId="{2EE05C21-B9C7-4874-AFCD-353F3F7D08C0}" dt="2019-03-21T21:26:39.483" v="816"/>
        <pc:sldMkLst>
          <pc:docMk/>
          <pc:sldMk cId="2736873960" sldId="3786"/>
        </pc:sldMkLst>
      </pc:sldChg>
      <pc:sldChg chg="add del">
        <pc:chgData name="Matteo Pagani" userId="4fcc3142559b8b11" providerId="LiveId" clId="{2EE05C21-B9C7-4874-AFCD-353F3F7D08C0}" dt="2019-03-26T19:48:15.800" v="1120"/>
        <pc:sldMkLst>
          <pc:docMk/>
          <pc:sldMk cId="4199542168" sldId="3786"/>
        </pc:sldMkLst>
      </pc:sldChg>
      <pc:sldChg chg="modSp new add">
        <pc:chgData name="Matteo Pagani" userId="4fcc3142559b8b11" providerId="LiveId" clId="{2EE05C21-B9C7-4874-AFCD-353F3F7D08C0}" dt="2019-03-28T08:06:45.443" v="1354" actId="20577"/>
        <pc:sldMkLst>
          <pc:docMk/>
          <pc:sldMk cId="979738173" sldId="3787"/>
        </pc:sldMkLst>
        <pc:spChg chg="mod">
          <ac:chgData name="Matteo Pagani" userId="4fcc3142559b8b11" providerId="LiveId" clId="{2EE05C21-B9C7-4874-AFCD-353F3F7D08C0}" dt="2019-03-28T07:59:58.646" v="1169" actId="20577"/>
          <ac:spMkLst>
            <pc:docMk/>
            <pc:sldMk cId="979738173" sldId="3787"/>
            <ac:spMk id="2" creationId="{847912F8-4253-437D-97FA-83AF4A0FF014}"/>
          </ac:spMkLst>
        </pc:spChg>
        <pc:spChg chg="mod">
          <ac:chgData name="Matteo Pagani" userId="4fcc3142559b8b11" providerId="LiveId" clId="{2EE05C21-B9C7-4874-AFCD-353F3F7D08C0}" dt="2019-03-28T08:06:45.443" v="1354" actId="20577"/>
          <ac:spMkLst>
            <pc:docMk/>
            <pc:sldMk cId="979738173" sldId="3787"/>
            <ac:spMk id="3" creationId="{F1C6B95C-BEC9-463D-A70C-6DA4816F8912}"/>
          </ac:spMkLst>
        </pc:spChg>
      </pc:sldChg>
      <pc:sldChg chg="add del">
        <pc:chgData name="Matteo Pagani" userId="4fcc3142559b8b11" providerId="LiveId" clId="{2EE05C21-B9C7-4874-AFCD-353F3F7D08C0}" dt="2019-04-04T14:31:09.242" v="1358" actId="47"/>
        <pc:sldMkLst>
          <pc:docMk/>
          <pc:sldMk cId="743695114" sldId="3788"/>
        </pc:sldMkLst>
      </pc:sldChg>
      <pc:sldMasterChg chg="del delSldLayout">
        <pc:chgData name="Matteo Pagani" userId="4fcc3142559b8b11" providerId="LiveId" clId="{2EE05C21-B9C7-4874-AFCD-353F3F7D08C0}" dt="2019-04-04T14:31:09.242" v="1358" actId="47"/>
        <pc:sldMasterMkLst>
          <pc:docMk/>
          <pc:sldMasterMk cId="4259684612" sldId="2147484686"/>
        </pc:sldMasterMkLst>
        <pc:sldLayoutChg chg="del">
          <pc:chgData name="Matteo Pagani" userId="4fcc3142559b8b11" providerId="LiveId" clId="{2EE05C21-B9C7-4874-AFCD-353F3F7D08C0}" dt="2019-04-04T14:31:09.242" v="1358" actId="47"/>
          <pc:sldLayoutMkLst>
            <pc:docMk/>
            <pc:sldMasterMk cId="4259684612" sldId="2147484686"/>
            <pc:sldLayoutMk cId="3867208158" sldId="2147484687"/>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1522685204" sldId="2147484688"/>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80293659" sldId="2147484689"/>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2350276956" sldId="2147484690"/>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4282908536" sldId="2147484691"/>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188200659" sldId="2147484692"/>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3548360583" sldId="2147484693"/>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2081975792" sldId="2147484694"/>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4035080537" sldId="2147484695"/>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1033077117" sldId="2147484696"/>
          </pc:sldLayoutMkLst>
        </pc:sldLayoutChg>
        <pc:sldLayoutChg chg="del">
          <pc:chgData name="Matteo Pagani" userId="4fcc3142559b8b11" providerId="LiveId" clId="{2EE05C21-B9C7-4874-AFCD-353F3F7D08C0}" dt="2019-04-04T14:31:09.242" v="1358" actId="47"/>
          <pc:sldLayoutMkLst>
            <pc:docMk/>
            <pc:sldMasterMk cId="4259684612" sldId="2147484686"/>
            <pc:sldLayoutMk cId="1495555784" sldId="2147484697"/>
          </pc:sldLayoutMkLst>
        </pc:sldLayoutChg>
      </pc:sldMasterChg>
    </pc:docChg>
  </pc:docChgLst>
  <pc:docChgLst>
    <pc:chgData name="Sebastien Bovo" userId="065dd5c0-f144-4941-b51e-37448b00b6c0" providerId="ADAL" clId="{9EC37592-4B7A-4904-BA33-7AA43F0E8947}"/>
    <pc:docChg chg="undo custSel addSld delSld modSld sldOrd delSection modSection">
      <pc:chgData name="Sebastien Bovo" userId="065dd5c0-f144-4941-b51e-37448b00b6c0" providerId="ADAL" clId="{9EC37592-4B7A-4904-BA33-7AA43F0E8947}" dt="2019-02-11T00:24:25.246" v="4836" actId="113"/>
      <pc:docMkLst>
        <pc:docMk/>
      </pc:docMkLst>
      <pc:sldChg chg="add del">
        <pc:chgData name="Sebastien Bovo" userId="065dd5c0-f144-4941-b51e-37448b00b6c0" providerId="ADAL" clId="{9EC37592-4B7A-4904-BA33-7AA43F0E8947}" dt="2019-01-28T16:40:20.235" v="3809"/>
        <pc:sldMkLst>
          <pc:docMk/>
          <pc:sldMk cId="3510077334" sldId="1826"/>
        </pc:sldMkLst>
      </pc:sldChg>
      <pc:sldChg chg="add">
        <pc:chgData name="Sebastien Bovo" userId="065dd5c0-f144-4941-b51e-37448b00b6c0" providerId="ADAL" clId="{9EC37592-4B7A-4904-BA33-7AA43F0E8947}" dt="2019-01-25T12:45:47.529" v="8"/>
        <pc:sldMkLst>
          <pc:docMk/>
          <pc:sldMk cId="124840433" sldId="1848"/>
        </pc:sldMkLst>
      </pc:sldChg>
      <pc:sldChg chg="ord">
        <pc:chgData name="Sebastien Bovo" userId="065dd5c0-f144-4941-b51e-37448b00b6c0" providerId="ADAL" clId="{9EC37592-4B7A-4904-BA33-7AA43F0E8947}" dt="2019-02-07T02:00:59.029" v="4081"/>
        <pc:sldMkLst>
          <pc:docMk/>
          <pc:sldMk cId="478052148" sldId="1850"/>
        </pc:sldMkLst>
      </pc:sldChg>
      <pc:sldChg chg="modSp">
        <pc:chgData name="Sebastien Bovo" userId="065dd5c0-f144-4941-b51e-37448b00b6c0" providerId="ADAL" clId="{9EC37592-4B7A-4904-BA33-7AA43F0E8947}" dt="2019-01-28T09:18:22.225" v="1203" actId="20577"/>
        <pc:sldMkLst>
          <pc:docMk/>
          <pc:sldMk cId="47006639" sldId="1851"/>
        </pc:sldMkLst>
        <pc:spChg chg="mod">
          <ac:chgData name="Sebastien Bovo" userId="065dd5c0-f144-4941-b51e-37448b00b6c0" providerId="ADAL" clId="{9EC37592-4B7A-4904-BA33-7AA43F0E8947}" dt="2019-01-28T09:18:22.225" v="1203" actId="20577"/>
          <ac:spMkLst>
            <pc:docMk/>
            <pc:sldMk cId="47006639" sldId="1851"/>
            <ac:spMk id="5" creationId="{00000000-0000-0000-0000-000000000000}"/>
          </ac:spMkLst>
        </pc:spChg>
      </pc:sldChg>
      <pc:sldChg chg="modSp">
        <pc:chgData name="Sebastien Bovo" userId="065dd5c0-f144-4941-b51e-37448b00b6c0" providerId="ADAL" clId="{9EC37592-4B7A-4904-BA33-7AA43F0E8947}" dt="2019-01-28T16:11:17.473" v="3418" actId="20577"/>
        <pc:sldMkLst>
          <pc:docMk/>
          <pc:sldMk cId="617917681" sldId="1853"/>
        </pc:sldMkLst>
        <pc:spChg chg="mod">
          <ac:chgData name="Sebastien Bovo" userId="065dd5c0-f144-4941-b51e-37448b00b6c0" providerId="ADAL" clId="{9EC37592-4B7A-4904-BA33-7AA43F0E8947}" dt="2019-01-28T16:11:17.473" v="3418" actId="20577"/>
          <ac:spMkLst>
            <pc:docMk/>
            <pc:sldMk cId="617917681" sldId="1853"/>
            <ac:spMk id="5" creationId="{00000000-0000-0000-0000-000000000000}"/>
          </ac:spMkLst>
        </pc:spChg>
      </pc:sldChg>
      <pc:sldChg chg="add">
        <pc:chgData name="Sebastien Bovo" userId="065dd5c0-f144-4941-b51e-37448b00b6c0" providerId="ADAL" clId="{9EC37592-4B7A-4904-BA33-7AA43F0E8947}" dt="2019-01-30T14:59:53.142" v="4053"/>
        <pc:sldMkLst>
          <pc:docMk/>
          <pc:sldMk cId="2395654002" sldId="1866"/>
        </pc:sldMkLst>
      </pc:sldChg>
      <pc:sldChg chg="modSp">
        <pc:chgData name="Sebastien Bovo" userId="065dd5c0-f144-4941-b51e-37448b00b6c0" providerId="ADAL" clId="{9EC37592-4B7A-4904-BA33-7AA43F0E8947}" dt="2019-01-31T14:11:56.824" v="4079" actId="20577"/>
        <pc:sldMkLst>
          <pc:docMk/>
          <pc:sldMk cId="3362160056" sldId="1873"/>
        </pc:sldMkLst>
        <pc:spChg chg="mod">
          <ac:chgData name="Sebastien Bovo" userId="065dd5c0-f144-4941-b51e-37448b00b6c0" providerId="ADAL" clId="{9EC37592-4B7A-4904-BA33-7AA43F0E8947}" dt="2019-01-31T14:11:56.824" v="4079" actId="20577"/>
          <ac:spMkLst>
            <pc:docMk/>
            <pc:sldMk cId="3362160056" sldId="1873"/>
            <ac:spMk id="3" creationId="{00000000-0000-0000-0000-000000000000}"/>
          </ac:spMkLst>
        </pc:spChg>
        <pc:spChg chg="mod">
          <ac:chgData name="Sebastien Bovo" userId="065dd5c0-f144-4941-b51e-37448b00b6c0" providerId="ADAL" clId="{9EC37592-4B7A-4904-BA33-7AA43F0E8947}" dt="2019-01-25T13:03:19.602" v="23" actId="20577"/>
          <ac:spMkLst>
            <pc:docMk/>
            <pc:sldMk cId="3362160056" sldId="1873"/>
            <ac:spMk id="4" creationId="{00000000-0000-0000-0000-000000000000}"/>
          </ac:spMkLst>
        </pc:spChg>
      </pc:sldChg>
      <pc:sldChg chg="add del modNotesTx">
        <pc:chgData name="Sebastien Bovo" userId="065dd5c0-f144-4941-b51e-37448b00b6c0" providerId="ADAL" clId="{9EC37592-4B7A-4904-BA33-7AA43F0E8947}" dt="2019-02-11T00:24:25.246" v="4836" actId="113"/>
        <pc:sldMkLst>
          <pc:docMk/>
          <pc:sldMk cId="3812491058" sldId="1906"/>
        </pc:sldMkLst>
      </pc:sldChg>
      <pc:sldChg chg="addSp delSp modSp add">
        <pc:chgData name="Sebastien Bovo" userId="065dd5c0-f144-4941-b51e-37448b00b6c0" providerId="ADAL" clId="{9EC37592-4B7A-4904-BA33-7AA43F0E8947}" dt="2019-01-29T09:50:28.665" v="4030" actId="478"/>
        <pc:sldMkLst>
          <pc:docMk/>
          <pc:sldMk cId="3619088528" sldId="1913"/>
        </pc:sldMkLst>
        <pc:spChg chg="mod">
          <ac:chgData name="Sebastien Bovo" userId="065dd5c0-f144-4941-b51e-37448b00b6c0" providerId="ADAL" clId="{9EC37592-4B7A-4904-BA33-7AA43F0E8947}" dt="2019-01-29T09:50:24.213" v="4028" actId="120"/>
          <ac:spMkLst>
            <pc:docMk/>
            <pc:sldMk cId="3619088528" sldId="1913"/>
            <ac:spMk id="2" creationId="{8A01B7FD-BE47-4C54-B0C7-551FD99489BD}"/>
          </ac:spMkLst>
        </pc:spChg>
        <pc:spChg chg="add del mod">
          <ac:chgData name="Sebastien Bovo" userId="065dd5c0-f144-4941-b51e-37448b00b6c0" providerId="ADAL" clId="{9EC37592-4B7A-4904-BA33-7AA43F0E8947}" dt="2019-01-29T09:50:25.839" v="4029"/>
          <ac:spMkLst>
            <pc:docMk/>
            <pc:sldMk cId="3619088528" sldId="1913"/>
            <ac:spMk id="5" creationId="{6E74DF33-5334-4CF5-8E10-1EF2BA9E5BDC}"/>
          </ac:spMkLst>
        </pc:spChg>
        <pc:spChg chg="add del mod">
          <ac:chgData name="Sebastien Bovo" userId="065dd5c0-f144-4941-b51e-37448b00b6c0" providerId="ADAL" clId="{9EC37592-4B7A-4904-BA33-7AA43F0E8947}" dt="2019-01-29T09:50:25.839" v="4029"/>
          <ac:spMkLst>
            <pc:docMk/>
            <pc:sldMk cId="3619088528" sldId="1913"/>
            <ac:spMk id="9" creationId="{81D11867-E1C0-422D-81C8-595FBFAFE121}"/>
          </ac:spMkLst>
        </pc:spChg>
        <pc:spChg chg="add del mod">
          <ac:chgData name="Sebastien Bovo" userId="065dd5c0-f144-4941-b51e-37448b00b6c0" providerId="ADAL" clId="{9EC37592-4B7A-4904-BA33-7AA43F0E8947}" dt="2019-01-29T09:50:28.665" v="4030" actId="478"/>
          <ac:spMkLst>
            <pc:docMk/>
            <pc:sldMk cId="3619088528" sldId="1913"/>
            <ac:spMk id="10" creationId="{3284BBC2-EAAB-490D-BDBA-E2657EB01115}"/>
          </ac:spMkLst>
        </pc:spChg>
      </pc:sldChg>
      <pc:sldChg chg="add">
        <pc:chgData name="Sebastien Bovo" userId="065dd5c0-f144-4941-b51e-37448b00b6c0" providerId="ADAL" clId="{9EC37592-4B7A-4904-BA33-7AA43F0E8947}" dt="2019-01-25T14:01:29.179" v="27"/>
        <pc:sldMkLst>
          <pc:docMk/>
          <pc:sldMk cId="62916140" sldId="2787"/>
        </pc:sldMkLst>
      </pc:sldChg>
      <pc:sldChg chg="modSp add">
        <pc:chgData name="Sebastien Bovo" userId="065dd5c0-f144-4941-b51e-37448b00b6c0" providerId="ADAL" clId="{9EC37592-4B7A-4904-BA33-7AA43F0E8947}" dt="2019-01-28T15:58:48.037" v="2708" actId="20577"/>
        <pc:sldMkLst>
          <pc:docMk/>
          <pc:sldMk cId="2389205761" sldId="2800"/>
        </pc:sldMkLst>
        <pc:spChg chg="mod">
          <ac:chgData name="Sebastien Bovo" userId="065dd5c0-f144-4941-b51e-37448b00b6c0" providerId="ADAL" clId="{9EC37592-4B7A-4904-BA33-7AA43F0E8947}" dt="2019-01-25T14:02:55.886" v="31" actId="20577"/>
          <ac:spMkLst>
            <pc:docMk/>
            <pc:sldMk cId="2389205761" sldId="2800"/>
            <ac:spMk id="2" creationId="{9E4B53CE-10AE-4951-8A4C-38C2143B592E}"/>
          </ac:spMkLst>
        </pc:spChg>
        <pc:spChg chg="mod">
          <ac:chgData name="Sebastien Bovo" userId="065dd5c0-f144-4941-b51e-37448b00b6c0" providerId="ADAL" clId="{9EC37592-4B7A-4904-BA33-7AA43F0E8947}" dt="2019-01-28T15:58:48.037" v="2708" actId="20577"/>
          <ac:spMkLst>
            <pc:docMk/>
            <pc:sldMk cId="2389205761" sldId="2800"/>
            <ac:spMk id="3" creationId="{5F378103-3E49-4EEE-A7D6-BD68F07D7567}"/>
          </ac:spMkLst>
        </pc:spChg>
      </pc:sldChg>
      <pc:sldChg chg="addSp delSp modSp add addAnim delAnim">
        <pc:chgData name="Sebastien Bovo" userId="065dd5c0-f144-4941-b51e-37448b00b6c0" providerId="ADAL" clId="{9EC37592-4B7A-4904-BA33-7AA43F0E8947}" dt="2019-01-28T15:45:46.205" v="1881" actId="20577"/>
        <pc:sldMkLst>
          <pc:docMk/>
          <pc:sldMk cId="2702570390" sldId="2802"/>
        </pc:sldMkLst>
        <pc:spChg chg="add del mod">
          <ac:chgData name="Sebastien Bovo" userId="065dd5c0-f144-4941-b51e-37448b00b6c0" providerId="ADAL" clId="{9EC37592-4B7A-4904-BA33-7AA43F0E8947}" dt="2019-01-28T09:28:03.455" v="1474" actId="478"/>
          <ac:spMkLst>
            <pc:docMk/>
            <pc:sldMk cId="2702570390" sldId="2802"/>
            <ac:spMk id="2" creationId="{5099DA9C-38B7-4068-B218-2F69687F5058}"/>
          </ac:spMkLst>
        </pc:spChg>
        <pc:spChg chg="mod">
          <ac:chgData name="Sebastien Bovo" userId="065dd5c0-f144-4941-b51e-37448b00b6c0" providerId="ADAL" clId="{9EC37592-4B7A-4904-BA33-7AA43F0E8947}" dt="2019-01-28T15:45:46.205" v="1881" actId="20577"/>
          <ac:spMkLst>
            <pc:docMk/>
            <pc:sldMk cId="2702570390" sldId="2802"/>
            <ac:spMk id="5" creationId="{00000000-0000-0000-0000-000000000000}"/>
          </ac:spMkLst>
        </pc:spChg>
        <pc:spChg chg="add del">
          <ac:chgData name="Sebastien Bovo" userId="065dd5c0-f144-4941-b51e-37448b00b6c0" providerId="ADAL" clId="{9EC37592-4B7A-4904-BA33-7AA43F0E8947}" dt="2019-01-28T09:28:00.658" v="1473"/>
          <ac:spMkLst>
            <pc:docMk/>
            <pc:sldMk cId="2702570390" sldId="2802"/>
            <ac:spMk id="6" creationId="{F59A55E5-4768-46A3-971C-D1AF6C3056FF}"/>
          </ac:spMkLst>
        </pc:spChg>
        <pc:spChg chg="add del">
          <ac:chgData name="Sebastien Bovo" userId="065dd5c0-f144-4941-b51e-37448b00b6c0" providerId="ADAL" clId="{9EC37592-4B7A-4904-BA33-7AA43F0E8947}" dt="2019-01-28T09:28:07.148" v="1478"/>
          <ac:spMkLst>
            <pc:docMk/>
            <pc:sldMk cId="2702570390" sldId="2802"/>
            <ac:spMk id="7" creationId="{51B3E629-BA9E-4AC1-805D-5E247082AC5E}"/>
          </ac:spMkLst>
        </pc:spChg>
        <pc:spChg chg="add mod">
          <ac:chgData name="Sebastien Bovo" userId="065dd5c0-f144-4941-b51e-37448b00b6c0" providerId="ADAL" clId="{9EC37592-4B7A-4904-BA33-7AA43F0E8947}" dt="2019-01-28T09:28:32.224" v="1482" actId="6549"/>
          <ac:spMkLst>
            <pc:docMk/>
            <pc:sldMk cId="2702570390" sldId="2802"/>
            <ac:spMk id="8" creationId="{7BEBF217-515F-4D3B-B716-94C87682C60F}"/>
          </ac:spMkLst>
        </pc:spChg>
        <pc:spChg chg="add mod">
          <ac:chgData name="Sebastien Bovo" userId="065dd5c0-f144-4941-b51e-37448b00b6c0" providerId="ADAL" clId="{9EC37592-4B7A-4904-BA33-7AA43F0E8947}" dt="2019-01-28T09:32:25.851" v="1490" actId="1076"/>
          <ac:spMkLst>
            <pc:docMk/>
            <pc:sldMk cId="2702570390" sldId="2802"/>
            <ac:spMk id="9" creationId="{EF57CD36-98C1-489A-BCE7-11554C1C251E}"/>
          </ac:spMkLst>
        </pc:spChg>
      </pc:sldChg>
      <pc:sldChg chg="modSp add">
        <pc:chgData name="Sebastien Bovo" userId="065dd5c0-f144-4941-b51e-37448b00b6c0" providerId="ADAL" clId="{9EC37592-4B7A-4904-BA33-7AA43F0E8947}" dt="2019-01-28T15:49:16.454" v="2216" actId="6549"/>
        <pc:sldMkLst>
          <pc:docMk/>
          <pc:sldMk cId="1574311591" sldId="2806"/>
        </pc:sldMkLst>
        <pc:spChg chg="mod">
          <ac:chgData name="Sebastien Bovo" userId="065dd5c0-f144-4941-b51e-37448b00b6c0" providerId="ADAL" clId="{9EC37592-4B7A-4904-BA33-7AA43F0E8947}" dt="2019-01-28T15:49:16.454" v="2216" actId="6549"/>
          <ac:spMkLst>
            <pc:docMk/>
            <pc:sldMk cId="1574311591" sldId="2806"/>
            <ac:spMk id="5" creationId="{00000000-0000-0000-0000-000000000000}"/>
          </ac:spMkLst>
        </pc:spChg>
      </pc:sldChg>
      <pc:sldChg chg="modSp add">
        <pc:chgData name="Sebastien Bovo" userId="065dd5c0-f144-4941-b51e-37448b00b6c0" providerId="ADAL" clId="{9EC37592-4B7A-4904-BA33-7AA43F0E8947}" dt="2019-01-28T16:03:24.937" v="3176" actId="207"/>
        <pc:sldMkLst>
          <pc:docMk/>
          <pc:sldMk cId="1225683294" sldId="2809"/>
        </pc:sldMkLst>
        <pc:spChg chg="mod">
          <ac:chgData name="Sebastien Bovo" userId="065dd5c0-f144-4941-b51e-37448b00b6c0" providerId="ADAL" clId="{9EC37592-4B7A-4904-BA33-7AA43F0E8947}" dt="2019-01-28T16:03:24.937" v="3176" actId="207"/>
          <ac:spMkLst>
            <pc:docMk/>
            <pc:sldMk cId="1225683294" sldId="2809"/>
            <ac:spMk id="5" creationId="{00000000-0000-0000-0000-000000000000}"/>
          </ac:spMkLst>
        </pc:spChg>
      </pc:sldChg>
      <pc:sldChg chg="modSp add">
        <pc:chgData name="Sebastien Bovo" userId="065dd5c0-f144-4941-b51e-37448b00b6c0" providerId="ADAL" clId="{9EC37592-4B7A-4904-BA33-7AA43F0E8947}" dt="2019-01-28T16:03:59.978" v="3209" actId="5793"/>
        <pc:sldMkLst>
          <pc:docMk/>
          <pc:sldMk cId="2527732658" sldId="2810"/>
        </pc:sldMkLst>
        <pc:spChg chg="mod">
          <ac:chgData name="Sebastien Bovo" userId="065dd5c0-f144-4941-b51e-37448b00b6c0" providerId="ADAL" clId="{9EC37592-4B7A-4904-BA33-7AA43F0E8947}" dt="2019-01-28T16:03:59.978" v="3209" actId="5793"/>
          <ac:spMkLst>
            <pc:docMk/>
            <pc:sldMk cId="2527732658" sldId="2810"/>
            <ac:spMk id="2" creationId="{00000000-0000-0000-0000-000000000000}"/>
          </ac:spMkLst>
        </pc:spChg>
      </pc:sldChg>
      <pc:sldChg chg="modSp add ord">
        <pc:chgData name="Sebastien Bovo" userId="065dd5c0-f144-4941-b51e-37448b00b6c0" providerId="ADAL" clId="{9EC37592-4B7A-4904-BA33-7AA43F0E8947}" dt="2019-01-28T16:07:14.401" v="3266"/>
        <pc:sldMkLst>
          <pc:docMk/>
          <pc:sldMk cId="555440524" sldId="2811"/>
        </pc:sldMkLst>
        <pc:spChg chg="mod">
          <ac:chgData name="Sebastien Bovo" userId="065dd5c0-f144-4941-b51e-37448b00b6c0" providerId="ADAL" clId="{9EC37592-4B7A-4904-BA33-7AA43F0E8947}" dt="2019-01-28T16:04:37.904" v="3224"/>
          <ac:spMkLst>
            <pc:docMk/>
            <pc:sldMk cId="555440524" sldId="2811"/>
            <ac:spMk id="4" creationId="{00000000-0000-0000-0000-000000000000}"/>
          </ac:spMkLst>
        </pc:spChg>
        <pc:spChg chg="mod">
          <ac:chgData name="Sebastien Bovo" userId="065dd5c0-f144-4941-b51e-37448b00b6c0" providerId="ADAL" clId="{9EC37592-4B7A-4904-BA33-7AA43F0E8947}" dt="2019-01-28T16:07:14.401" v="3266"/>
          <ac:spMkLst>
            <pc:docMk/>
            <pc:sldMk cId="555440524" sldId="2811"/>
            <ac:spMk id="5" creationId="{00000000-0000-0000-0000-000000000000}"/>
          </ac:spMkLst>
        </pc:spChg>
      </pc:sldChg>
      <pc:sldChg chg="delSp modSp add">
        <pc:chgData name="Sebastien Bovo" userId="065dd5c0-f144-4941-b51e-37448b00b6c0" providerId="ADAL" clId="{9EC37592-4B7A-4904-BA33-7AA43F0E8947}" dt="2019-01-28T16:38:36.012" v="3783" actId="6549"/>
        <pc:sldMkLst>
          <pc:docMk/>
          <pc:sldMk cId="1155865392" sldId="2813"/>
        </pc:sldMkLst>
        <pc:spChg chg="mod">
          <ac:chgData name="Sebastien Bovo" userId="065dd5c0-f144-4941-b51e-37448b00b6c0" providerId="ADAL" clId="{9EC37592-4B7A-4904-BA33-7AA43F0E8947}" dt="2019-01-28T16:35:26.336" v="3515" actId="20577"/>
          <ac:spMkLst>
            <pc:docMk/>
            <pc:sldMk cId="1155865392" sldId="2813"/>
            <ac:spMk id="2" creationId="{9A1D4A7B-6C3C-4731-97CD-CE8A9AC670AD}"/>
          </ac:spMkLst>
        </pc:spChg>
        <pc:spChg chg="del">
          <ac:chgData name="Sebastien Bovo" userId="065dd5c0-f144-4941-b51e-37448b00b6c0" providerId="ADAL" clId="{9EC37592-4B7A-4904-BA33-7AA43F0E8947}" dt="2019-01-28T16:32:13.718" v="3436" actId="478"/>
          <ac:spMkLst>
            <pc:docMk/>
            <pc:sldMk cId="1155865392" sldId="2813"/>
            <ac:spMk id="5" creationId="{C2C0C915-6DC4-47AD-AF37-9797A2BD6EBA}"/>
          </ac:spMkLst>
        </pc:spChg>
        <pc:spChg chg="mod">
          <ac:chgData name="Sebastien Bovo" userId="065dd5c0-f144-4941-b51e-37448b00b6c0" providerId="ADAL" clId="{9EC37592-4B7A-4904-BA33-7AA43F0E8947}" dt="2019-01-28T16:32:34.876" v="3444" actId="20577"/>
          <ac:spMkLst>
            <pc:docMk/>
            <pc:sldMk cId="1155865392" sldId="2813"/>
            <ac:spMk id="6" creationId="{8C1CC6E0-01EE-4348-B28B-041961306052}"/>
          </ac:spMkLst>
        </pc:spChg>
        <pc:spChg chg="mod">
          <ac:chgData name="Sebastien Bovo" userId="065dd5c0-f144-4941-b51e-37448b00b6c0" providerId="ADAL" clId="{9EC37592-4B7A-4904-BA33-7AA43F0E8947}" dt="2019-01-28T16:32:28.368" v="3442" actId="1076"/>
          <ac:spMkLst>
            <pc:docMk/>
            <pc:sldMk cId="1155865392" sldId="2813"/>
            <ac:spMk id="7" creationId="{CC54FC27-4B6F-4432-B515-B716217C58F7}"/>
          </ac:spMkLst>
        </pc:spChg>
        <pc:spChg chg="mod">
          <ac:chgData name="Sebastien Bovo" userId="065dd5c0-f144-4941-b51e-37448b00b6c0" providerId="ADAL" clId="{9EC37592-4B7A-4904-BA33-7AA43F0E8947}" dt="2019-01-28T16:38:36.012" v="3783" actId="6549"/>
          <ac:spMkLst>
            <pc:docMk/>
            <pc:sldMk cId="1155865392" sldId="2813"/>
            <ac:spMk id="11" creationId="{AD390C47-7CA0-45D0-8857-26C0CB801A74}"/>
          </ac:spMkLst>
        </pc:spChg>
        <pc:cxnChg chg="del mod">
          <ac:chgData name="Sebastien Bovo" userId="065dd5c0-f144-4941-b51e-37448b00b6c0" providerId="ADAL" clId="{9EC37592-4B7A-4904-BA33-7AA43F0E8947}" dt="2019-01-28T16:32:14.737" v="3437" actId="478"/>
          <ac:cxnSpMkLst>
            <pc:docMk/>
            <pc:sldMk cId="1155865392" sldId="2813"/>
            <ac:cxnSpMk id="8" creationId="{C48C847C-19EB-477A-A109-C5E886EA0019}"/>
          </ac:cxnSpMkLst>
        </pc:cxnChg>
        <pc:cxnChg chg="mod">
          <ac:chgData name="Sebastien Bovo" userId="065dd5c0-f144-4941-b51e-37448b00b6c0" providerId="ADAL" clId="{9EC37592-4B7A-4904-BA33-7AA43F0E8947}" dt="2019-01-28T16:32:28.368" v="3442" actId="1076"/>
          <ac:cxnSpMkLst>
            <pc:docMk/>
            <pc:sldMk cId="1155865392" sldId="2813"/>
            <ac:cxnSpMk id="9" creationId="{3554E3E6-F2BC-408A-8335-6CCA1C0CB820}"/>
          </ac:cxnSpMkLst>
        </pc:cxnChg>
        <pc:cxnChg chg="del mod">
          <ac:chgData name="Sebastien Bovo" userId="065dd5c0-f144-4941-b51e-37448b00b6c0" providerId="ADAL" clId="{9EC37592-4B7A-4904-BA33-7AA43F0E8947}" dt="2019-01-28T16:32:24.223" v="3441" actId="478"/>
          <ac:cxnSpMkLst>
            <pc:docMk/>
            <pc:sldMk cId="1155865392" sldId="2813"/>
            <ac:cxnSpMk id="13" creationId="{C576C6F2-9CA8-46C3-B4BA-D943416A554F}"/>
          </ac:cxnSpMkLst>
        </pc:cxnChg>
      </pc:sldChg>
      <pc:sldChg chg="modNotesTx">
        <pc:chgData name="Sebastien Bovo" userId="065dd5c0-f144-4941-b51e-37448b00b6c0" providerId="ADAL" clId="{9EC37592-4B7A-4904-BA33-7AA43F0E8947}" dt="2019-02-11T00:22:22.806" v="4832" actId="20577"/>
        <pc:sldMkLst>
          <pc:docMk/>
          <pc:sldMk cId="1254229121" sldId="2824"/>
        </pc:sldMkLst>
      </pc:sldChg>
      <pc:sldChg chg="modSp">
        <pc:chgData name="Sebastien Bovo" userId="065dd5c0-f144-4941-b51e-37448b00b6c0" providerId="ADAL" clId="{9EC37592-4B7A-4904-BA33-7AA43F0E8947}" dt="2019-01-31T13:52:54.293" v="4077" actId="1035"/>
        <pc:sldMkLst>
          <pc:docMk/>
          <pc:sldMk cId="3200496782" sldId="3618"/>
        </pc:sldMkLst>
        <pc:grpChg chg="mod">
          <ac:chgData name="Sebastien Bovo" userId="065dd5c0-f144-4941-b51e-37448b00b6c0" providerId="ADAL" clId="{9EC37592-4B7A-4904-BA33-7AA43F0E8947}" dt="2019-01-31T13:52:50.064" v="4074" actId="1036"/>
          <ac:grpSpMkLst>
            <pc:docMk/>
            <pc:sldMk cId="3200496782" sldId="3618"/>
            <ac:grpSpMk id="340" creationId="{A041337D-AC3B-4FA5-9A88-7EA336B8266D}"/>
          </ac:grpSpMkLst>
        </pc:grpChg>
        <pc:grpChg chg="mod">
          <ac:chgData name="Sebastien Bovo" userId="065dd5c0-f144-4941-b51e-37448b00b6c0" providerId="ADAL" clId="{9EC37592-4B7A-4904-BA33-7AA43F0E8947}" dt="2019-01-31T13:52:54.293" v="4077" actId="1035"/>
          <ac:grpSpMkLst>
            <pc:docMk/>
            <pc:sldMk cId="3200496782" sldId="3618"/>
            <ac:grpSpMk id="343" creationId="{EEDAA98D-BBFD-4627-A3E5-DECBD5849587}"/>
          </ac:grpSpMkLst>
        </pc:grpChg>
      </pc:sldChg>
      <pc:sldChg chg="ord modNotesTx">
        <pc:chgData name="Sebastien Bovo" userId="065dd5c0-f144-4941-b51e-37448b00b6c0" providerId="ADAL" clId="{9EC37592-4B7A-4904-BA33-7AA43F0E8947}" dt="2019-02-11T00:16:14.266" v="4827" actId="20577"/>
        <pc:sldMkLst>
          <pc:docMk/>
          <pc:sldMk cId="670940683" sldId="3672"/>
        </pc:sldMkLst>
      </pc:sldChg>
      <pc:sldChg chg="modNotesTx">
        <pc:chgData name="Sebastien Bovo" userId="065dd5c0-f144-4941-b51e-37448b00b6c0" providerId="ADAL" clId="{9EC37592-4B7A-4904-BA33-7AA43F0E8947}" dt="2019-02-09T20:42:25.522" v="4744" actId="20577"/>
        <pc:sldMkLst>
          <pc:docMk/>
          <pc:sldMk cId="1757999123" sldId="3673"/>
        </pc:sldMkLst>
      </pc:sldChg>
      <pc:sldMasterChg chg="delSldLayout">
        <pc:chgData name="Sebastien Bovo" userId="065dd5c0-f144-4941-b51e-37448b00b6c0" providerId="ADAL" clId="{9EC37592-4B7A-4904-BA33-7AA43F0E8947}" dt="2019-01-29T09:47:06.937" v="3987" actId="2696"/>
        <pc:sldMasterMkLst>
          <pc:docMk/>
          <pc:sldMasterMk cId="3588427678" sldId="2147484229"/>
        </pc:sldMasterMkLst>
      </pc:sldMasterChg>
    </pc:docChg>
  </pc:docChgLst>
  <pc:docChgLst>
    <pc:chgData name="Matteo Pagani" userId="33f58c04-96ec-4aef-881b-71cb7a2868be" providerId="ADAL" clId="{68B55A1D-AED8-45F0-BFDB-8694804F93DC}"/>
    <pc:docChg chg="undo redo custSel addSld delSld modSld sldOrd modSection">
      <pc:chgData name="Matteo Pagani" userId="33f58c04-96ec-4aef-881b-71cb7a2868be" providerId="ADAL" clId="{68B55A1D-AED8-45F0-BFDB-8694804F93DC}" dt="2019-02-13T21:39:42.816" v="3923" actId="20577"/>
      <pc:docMkLst>
        <pc:docMk/>
      </pc:docMkLst>
      <pc:sldChg chg="add">
        <pc:chgData name="Matteo Pagani" userId="33f58c04-96ec-4aef-881b-71cb7a2868be" providerId="ADAL" clId="{68B55A1D-AED8-45F0-BFDB-8694804F93DC}" dt="2019-01-30T19:36:07.145" v="3226"/>
        <pc:sldMkLst>
          <pc:docMk/>
          <pc:sldMk cId="1507699586" sldId="1845"/>
        </pc:sldMkLst>
      </pc:sldChg>
      <pc:sldChg chg="ord">
        <pc:chgData name="Matteo Pagani" userId="33f58c04-96ec-4aef-881b-71cb7a2868be" providerId="ADAL" clId="{68B55A1D-AED8-45F0-BFDB-8694804F93DC}" dt="2019-02-07T02:33:58.969" v="3251"/>
        <pc:sldMkLst>
          <pc:docMk/>
          <pc:sldMk cId="124840433" sldId="1848"/>
        </pc:sldMkLst>
      </pc:sldChg>
      <pc:sldChg chg="addSp modSp">
        <pc:chgData name="Matteo Pagani" userId="33f58c04-96ec-4aef-881b-71cb7a2868be" providerId="ADAL" clId="{68B55A1D-AED8-45F0-BFDB-8694804F93DC}" dt="2019-02-08T17:54:03.233" v="3312" actId="20577"/>
        <pc:sldMkLst>
          <pc:docMk/>
          <pc:sldMk cId="4261419433" sldId="1849"/>
        </pc:sldMkLst>
        <pc:spChg chg="mod">
          <ac:chgData name="Matteo Pagani" userId="33f58c04-96ec-4aef-881b-71cb7a2868be" providerId="ADAL" clId="{68B55A1D-AED8-45F0-BFDB-8694804F93DC}" dt="2019-02-08T17:53:50.716" v="3268" actId="14100"/>
          <ac:spMkLst>
            <pc:docMk/>
            <pc:sldMk cId="4261419433" sldId="1849"/>
            <ac:spMk id="5" creationId="{00000000-0000-0000-0000-000000000000}"/>
          </ac:spMkLst>
        </pc:spChg>
        <pc:spChg chg="add mod">
          <ac:chgData name="Matteo Pagani" userId="33f58c04-96ec-4aef-881b-71cb7a2868be" providerId="ADAL" clId="{68B55A1D-AED8-45F0-BFDB-8694804F93DC}" dt="2019-02-08T17:54:03.233" v="3312" actId="20577"/>
          <ac:spMkLst>
            <pc:docMk/>
            <pc:sldMk cId="4261419433" sldId="1849"/>
            <ac:spMk id="7" creationId="{C28B35FA-FCD8-4691-921A-68C74F70ECA0}"/>
          </ac:spMkLst>
        </pc:spChg>
      </pc:sldChg>
      <pc:sldChg chg="modSp">
        <pc:chgData name="Matteo Pagani" userId="33f58c04-96ec-4aef-881b-71cb7a2868be" providerId="ADAL" clId="{68B55A1D-AED8-45F0-BFDB-8694804F93DC}" dt="2019-02-08T18:25:32.933" v="3452" actId="20577"/>
        <pc:sldMkLst>
          <pc:docMk/>
          <pc:sldMk cId="47006639" sldId="1851"/>
        </pc:sldMkLst>
        <pc:spChg chg="mod">
          <ac:chgData name="Matteo Pagani" userId="33f58c04-96ec-4aef-881b-71cb7a2868be" providerId="ADAL" clId="{68B55A1D-AED8-45F0-BFDB-8694804F93DC}" dt="2019-02-08T18:25:32.933" v="3452" actId="20577"/>
          <ac:spMkLst>
            <pc:docMk/>
            <pc:sldMk cId="47006639" sldId="1851"/>
            <ac:spMk id="5" creationId="{00000000-0000-0000-0000-000000000000}"/>
          </ac:spMkLst>
        </pc:spChg>
      </pc:sldChg>
      <pc:sldChg chg="del">
        <pc:chgData name="Matteo Pagani" userId="33f58c04-96ec-4aef-881b-71cb7a2868be" providerId="ADAL" clId="{68B55A1D-AED8-45F0-BFDB-8694804F93DC}" dt="2019-02-13T19:50:21.374" v="3729" actId="47"/>
        <pc:sldMkLst>
          <pc:docMk/>
          <pc:sldMk cId="3157293416" sldId="1852"/>
        </pc:sldMkLst>
      </pc:sldChg>
      <pc:sldChg chg="modSp">
        <pc:chgData name="Matteo Pagani" userId="33f58c04-96ec-4aef-881b-71cb7a2868be" providerId="ADAL" clId="{68B55A1D-AED8-45F0-BFDB-8694804F93DC}" dt="2019-02-13T20:05:30.759" v="3908" actId="20577"/>
        <pc:sldMkLst>
          <pc:docMk/>
          <pc:sldMk cId="617917681" sldId="1853"/>
        </pc:sldMkLst>
        <pc:spChg chg="mod">
          <ac:chgData name="Matteo Pagani" userId="33f58c04-96ec-4aef-881b-71cb7a2868be" providerId="ADAL" clId="{68B55A1D-AED8-45F0-BFDB-8694804F93DC}" dt="2019-02-13T20:05:30.759" v="3908" actId="20577"/>
          <ac:spMkLst>
            <pc:docMk/>
            <pc:sldMk cId="617917681" sldId="1853"/>
            <ac:spMk id="5" creationId="{00000000-0000-0000-0000-000000000000}"/>
          </ac:spMkLst>
        </pc:spChg>
      </pc:sldChg>
      <pc:sldChg chg="modSp">
        <pc:chgData name="Matteo Pagani" userId="33f58c04-96ec-4aef-881b-71cb7a2868be" providerId="ADAL" clId="{68B55A1D-AED8-45F0-BFDB-8694804F93DC}" dt="2019-01-30T13:41:34.369" v="626" actId="5793"/>
        <pc:sldMkLst>
          <pc:docMk/>
          <pc:sldMk cId="3243795197" sldId="1861"/>
        </pc:sldMkLst>
        <pc:spChg chg="mod">
          <ac:chgData name="Matteo Pagani" userId="33f58c04-96ec-4aef-881b-71cb7a2868be" providerId="ADAL" clId="{68B55A1D-AED8-45F0-BFDB-8694804F93DC}" dt="2019-01-30T13:41:34.369" v="626" actId="5793"/>
          <ac:spMkLst>
            <pc:docMk/>
            <pc:sldMk cId="3243795197" sldId="1861"/>
            <ac:spMk id="7" creationId="{4113D694-F873-49ED-A4F0-7C79FD7B98CE}"/>
          </ac:spMkLst>
        </pc:spChg>
      </pc:sldChg>
      <pc:sldChg chg="modSp add del">
        <pc:chgData name="Matteo Pagani" userId="33f58c04-96ec-4aef-881b-71cb7a2868be" providerId="ADAL" clId="{68B55A1D-AED8-45F0-BFDB-8694804F93DC}" dt="2019-01-30T18:06:32.025" v="3212" actId="1076"/>
        <pc:sldMkLst>
          <pc:docMk/>
          <pc:sldMk cId="2173632767" sldId="1869"/>
        </pc:sldMkLst>
        <pc:spChg chg="mod">
          <ac:chgData name="Matteo Pagani" userId="33f58c04-96ec-4aef-881b-71cb7a2868be" providerId="ADAL" clId="{68B55A1D-AED8-45F0-BFDB-8694804F93DC}" dt="2019-01-30T18:06:32.025" v="3212" actId="1076"/>
          <ac:spMkLst>
            <pc:docMk/>
            <pc:sldMk cId="2173632767" sldId="1869"/>
            <ac:spMk id="5" creationId="{8A77A195-84C3-465C-8340-5634BF1EEE55}"/>
          </ac:spMkLst>
        </pc:spChg>
        <pc:spChg chg="mod">
          <ac:chgData name="Matteo Pagani" userId="33f58c04-96ec-4aef-881b-71cb7a2868be" providerId="ADAL" clId="{68B55A1D-AED8-45F0-BFDB-8694804F93DC}" dt="2019-01-30T18:06:22.340" v="3210" actId="1076"/>
          <ac:spMkLst>
            <pc:docMk/>
            <pc:sldMk cId="2173632767" sldId="1869"/>
            <ac:spMk id="38" creationId="{B33D9E61-6F8E-4DCE-A51A-C3C13CC7E6F3}"/>
          </ac:spMkLst>
        </pc:spChg>
        <pc:spChg chg="mod">
          <ac:chgData name="Matteo Pagani" userId="33f58c04-96ec-4aef-881b-71cb7a2868be" providerId="ADAL" clId="{68B55A1D-AED8-45F0-BFDB-8694804F93DC}" dt="2019-01-30T18:06:14.386" v="3207"/>
          <ac:spMkLst>
            <pc:docMk/>
            <pc:sldMk cId="2173632767" sldId="1869"/>
            <ac:spMk id="56" creationId="{00000000-0000-0000-0000-000000000000}"/>
          </ac:spMkLst>
        </pc:spChg>
      </pc:sldChg>
      <pc:sldChg chg="modSp add del mod modTransition modShow">
        <pc:chgData name="Matteo Pagani" userId="33f58c04-96ec-4aef-881b-71cb7a2868be" providerId="ADAL" clId="{68B55A1D-AED8-45F0-BFDB-8694804F93DC}" dt="2019-02-13T19:46:27.685" v="3483" actId="47"/>
        <pc:sldMkLst>
          <pc:docMk/>
          <pc:sldMk cId="3986059072" sldId="1870"/>
        </pc:sldMkLst>
        <pc:grpChg chg="mod">
          <ac:chgData name="Matteo Pagani" userId="33f58c04-96ec-4aef-881b-71cb7a2868be" providerId="ADAL" clId="{68B55A1D-AED8-45F0-BFDB-8694804F93DC}" dt="2019-01-30T17:20:56.270" v="1946" actId="1037"/>
          <ac:grpSpMkLst>
            <pc:docMk/>
            <pc:sldMk cId="3986059072" sldId="1870"/>
            <ac:grpSpMk id="19" creationId="{91783724-8A6C-4E21-878D-BD1D4840A42C}"/>
          </ac:grpSpMkLst>
        </pc:grpChg>
        <pc:grpChg chg="mod">
          <ac:chgData name="Matteo Pagani" userId="33f58c04-96ec-4aef-881b-71cb7a2868be" providerId="ADAL" clId="{68B55A1D-AED8-45F0-BFDB-8694804F93DC}" dt="2019-01-30T17:20:56.270" v="1946" actId="1037"/>
          <ac:grpSpMkLst>
            <pc:docMk/>
            <pc:sldMk cId="3986059072" sldId="1870"/>
            <ac:grpSpMk id="22" creationId="{6B91BB5F-C214-4A15-A472-16F10CAD87D9}"/>
          </ac:grpSpMkLst>
        </pc:grpChg>
        <pc:cxnChg chg="mod">
          <ac:chgData name="Matteo Pagani" userId="33f58c04-96ec-4aef-881b-71cb7a2868be" providerId="ADAL" clId="{68B55A1D-AED8-45F0-BFDB-8694804F93DC}" dt="2019-01-30T17:20:56.270" v="1946" actId="1037"/>
          <ac:cxnSpMkLst>
            <pc:docMk/>
            <pc:sldMk cId="3986059072" sldId="1870"/>
            <ac:cxnSpMk id="18" creationId="{22965B93-1C2B-42D5-A58C-ACC2DDE47D09}"/>
          </ac:cxnSpMkLst>
        </pc:cxnChg>
      </pc:sldChg>
      <pc:sldChg chg="del mod modTransition modShow">
        <pc:chgData name="Matteo Pagani" userId="33f58c04-96ec-4aef-881b-71cb7a2868be" providerId="ADAL" clId="{68B55A1D-AED8-45F0-BFDB-8694804F93DC}" dt="2019-02-13T19:46:11.554" v="3475" actId="47"/>
        <pc:sldMkLst>
          <pc:docMk/>
          <pc:sldMk cId="3349766393" sldId="1903"/>
        </pc:sldMkLst>
      </pc:sldChg>
      <pc:sldChg chg="add delCm">
        <pc:chgData name="Matteo Pagani" userId="33f58c04-96ec-4aef-881b-71cb7a2868be" providerId="ADAL" clId="{68B55A1D-AED8-45F0-BFDB-8694804F93DC}" dt="2019-01-30T19:44:18.782" v="3238" actId="1592"/>
        <pc:sldMkLst>
          <pc:docMk/>
          <pc:sldMk cId="3812491058" sldId="1906"/>
        </pc:sldMkLst>
      </pc:sldChg>
      <pc:sldChg chg="add del">
        <pc:chgData name="Matteo Pagani" userId="33f58c04-96ec-4aef-881b-71cb7a2868be" providerId="ADAL" clId="{68B55A1D-AED8-45F0-BFDB-8694804F93DC}" dt="2019-01-30T09:55:54.616" v="4"/>
        <pc:sldMkLst>
          <pc:docMk/>
          <pc:sldMk cId="3619088528" sldId="1913"/>
        </pc:sldMkLst>
      </pc:sldChg>
      <pc:sldChg chg="addSp modSp add del mod modTransition modShow">
        <pc:chgData name="Matteo Pagani" userId="33f58c04-96ec-4aef-881b-71cb7a2868be" providerId="ADAL" clId="{68B55A1D-AED8-45F0-BFDB-8694804F93DC}" dt="2019-02-13T19:46:26.911" v="3482" actId="47"/>
        <pc:sldMkLst>
          <pc:docMk/>
          <pc:sldMk cId="2351493745" sldId="2355"/>
        </pc:sldMkLst>
        <pc:spChg chg="mod">
          <ac:chgData name="Matteo Pagani" userId="33f58c04-96ec-4aef-881b-71cb7a2868be" providerId="ADAL" clId="{68B55A1D-AED8-45F0-BFDB-8694804F93DC}" dt="2019-01-30T17:20:10.573" v="1912" actId="6549"/>
          <ac:spMkLst>
            <pc:docMk/>
            <pc:sldMk cId="2351493745" sldId="2355"/>
            <ac:spMk id="3" creationId="{74914629-C364-480F-8E7F-83A49E6DA1A8}"/>
          </ac:spMkLst>
        </pc:spChg>
        <pc:picChg chg="add mod">
          <ac:chgData name="Matteo Pagani" userId="33f58c04-96ec-4aef-881b-71cb7a2868be" providerId="ADAL" clId="{68B55A1D-AED8-45F0-BFDB-8694804F93DC}" dt="2019-01-30T17:20:46.820" v="1916" actId="1076"/>
          <ac:picMkLst>
            <pc:docMk/>
            <pc:sldMk cId="2351493745" sldId="2355"/>
            <ac:picMk id="4" creationId="{0B1542F3-7B25-4ACC-8B3E-920A00A0E449}"/>
          </ac:picMkLst>
        </pc:picChg>
      </pc:sldChg>
      <pc:sldChg chg="add">
        <pc:chgData name="Matteo Pagani" userId="33f58c04-96ec-4aef-881b-71cb7a2868be" providerId="ADAL" clId="{68B55A1D-AED8-45F0-BFDB-8694804F93DC}" dt="2019-02-12T22:55:33.842" v="3471"/>
        <pc:sldMkLst>
          <pc:docMk/>
          <pc:sldMk cId="4067989470" sldId="2430"/>
        </pc:sldMkLst>
      </pc:sldChg>
      <pc:sldChg chg="add">
        <pc:chgData name="Matteo Pagani" userId="33f58c04-96ec-4aef-881b-71cb7a2868be" providerId="ADAL" clId="{68B55A1D-AED8-45F0-BFDB-8694804F93DC}" dt="2019-01-30T19:36:07.145" v="3226"/>
        <pc:sldMkLst>
          <pc:docMk/>
          <pc:sldMk cId="1388083234" sldId="2707"/>
        </pc:sldMkLst>
      </pc:sldChg>
      <pc:sldChg chg="modSp add del mod modTransition modShow">
        <pc:chgData name="Matteo Pagani" userId="33f58c04-96ec-4aef-881b-71cb7a2868be" providerId="ADAL" clId="{68B55A1D-AED8-45F0-BFDB-8694804F93DC}" dt="2019-02-13T19:46:13.020" v="3476" actId="47"/>
        <pc:sldMkLst>
          <pc:docMk/>
          <pc:sldMk cId="1083448973" sldId="2756"/>
        </pc:sldMkLst>
        <pc:spChg chg="mod">
          <ac:chgData name="Matteo Pagani" userId="33f58c04-96ec-4aef-881b-71cb7a2868be" providerId="ADAL" clId="{68B55A1D-AED8-45F0-BFDB-8694804F93DC}" dt="2019-01-30T10:00:06.445" v="44" actId="113"/>
          <ac:spMkLst>
            <pc:docMk/>
            <pc:sldMk cId="1083448973" sldId="2756"/>
            <ac:spMk id="4" creationId="{EB70D88F-A8D9-4AB5-9987-CA2D0DA0D77A}"/>
          </ac:spMkLst>
        </pc:spChg>
      </pc:sldChg>
      <pc:sldChg chg="addSp delSp add">
        <pc:chgData name="Matteo Pagani" userId="33f58c04-96ec-4aef-881b-71cb7a2868be" providerId="ADAL" clId="{68B55A1D-AED8-45F0-BFDB-8694804F93DC}" dt="2019-02-13T21:39:00.755" v="3912"/>
        <pc:sldMkLst>
          <pc:docMk/>
          <pc:sldMk cId="4273851197" sldId="2777"/>
        </pc:sldMkLst>
        <pc:spChg chg="add del">
          <ac:chgData name="Matteo Pagani" userId="33f58c04-96ec-4aef-881b-71cb7a2868be" providerId="ADAL" clId="{68B55A1D-AED8-45F0-BFDB-8694804F93DC}" dt="2019-02-13T21:39:00.755" v="3912"/>
          <ac:spMkLst>
            <pc:docMk/>
            <pc:sldMk cId="4273851197" sldId="2777"/>
            <ac:spMk id="5" creationId="{8D71CF02-A74C-4170-876C-4B33EBBB0E3F}"/>
          </ac:spMkLst>
        </pc:spChg>
        <pc:spChg chg="add del">
          <ac:chgData name="Matteo Pagani" userId="33f58c04-96ec-4aef-881b-71cb7a2868be" providerId="ADAL" clId="{68B55A1D-AED8-45F0-BFDB-8694804F93DC}" dt="2019-02-13T21:39:00.269" v="3911"/>
          <ac:spMkLst>
            <pc:docMk/>
            <pc:sldMk cId="4273851197" sldId="2777"/>
            <ac:spMk id="7" creationId="{2F1336BB-CBB6-48E7-81BA-A979569C0E81}"/>
          </ac:spMkLst>
        </pc:spChg>
      </pc:sldChg>
      <pc:sldChg chg="add">
        <pc:chgData name="Matteo Pagani" userId="33f58c04-96ec-4aef-881b-71cb7a2868be" providerId="ADAL" clId="{68B55A1D-AED8-45F0-BFDB-8694804F93DC}" dt="2019-01-30T18:13:45.619" v="3216"/>
        <pc:sldMkLst>
          <pc:docMk/>
          <pc:sldMk cId="2859710653" sldId="2783"/>
        </pc:sldMkLst>
      </pc:sldChg>
      <pc:sldChg chg="modSp add del">
        <pc:chgData name="Matteo Pagani" userId="33f58c04-96ec-4aef-881b-71cb7a2868be" providerId="ADAL" clId="{68B55A1D-AED8-45F0-BFDB-8694804F93DC}" dt="2019-02-08T18:28:20.277" v="3465" actId="20577"/>
        <pc:sldMkLst>
          <pc:docMk/>
          <pc:sldMk cId="1311726352" sldId="2784"/>
        </pc:sldMkLst>
        <pc:spChg chg="mod">
          <ac:chgData name="Matteo Pagani" userId="33f58c04-96ec-4aef-881b-71cb7a2868be" providerId="ADAL" clId="{68B55A1D-AED8-45F0-BFDB-8694804F93DC}" dt="2019-02-08T18:28:20.277" v="3465" actId="20577"/>
          <ac:spMkLst>
            <pc:docMk/>
            <pc:sldMk cId="1311726352" sldId="2784"/>
            <ac:spMk id="3" creationId="{00000000-0000-0000-0000-000000000000}"/>
          </ac:spMkLst>
        </pc:spChg>
      </pc:sldChg>
      <pc:sldChg chg="modSp add del">
        <pc:chgData name="Matteo Pagani" userId="33f58c04-96ec-4aef-881b-71cb7a2868be" providerId="ADAL" clId="{68B55A1D-AED8-45F0-BFDB-8694804F93DC}" dt="2019-02-08T18:26:56.424" v="3463" actId="20577"/>
        <pc:sldMkLst>
          <pc:docMk/>
          <pc:sldMk cId="438636508" sldId="2785"/>
        </pc:sldMkLst>
        <pc:spChg chg="mod">
          <ac:chgData name="Matteo Pagani" userId="33f58c04-96ec-4aef-881b-71cb7a2868be" providerId="ADAL" clId="{68B55A1D-AED8-45F0-BFDB-8694804F93DC}" dt="2019-02-08T18:26:56.424" v="3463" actId="20577"/>
          <ac:spMkLst>
            <pc:docMk/>
            <pc:sldMk cId="438636508" sldId="2785"/>
            <ac:spMk id="3" creationId="{00000000-0000-0000-0000-000000000000}"/>
          </ac:spMkLst>
        </pc:spChg>
      </pc:sldChg>
      <pc:sldChg chg="add del mod modTransition modShow">
        <pc:chgData name="Matteo Pagani" userId="33f58c04-96ec-4aef-881b-71cb7a2868be" providerId="ADAL" clId="{68B55A1D-AED8-45F0-BFDB-8694804F93DC}" dt="2019-02-13T19:46:22.717" v="3481" actId="47"/>
        <pc:sldMkLst>
          <pc:docMk/>
          <pc:sldMk cId="694133630" sldId="2786"/>
        </pc:sldMkLst>
      </pc:sldChg>
      <pc:sldChg chg="modSp">
        <pc:chgData name="Matteo Pagani" userId="33f58c04-96ec-4aef-881b-71cb7a2868be" providerId="ADAL" clId="{68B55A1D-AED8-45F0-BFDB-8694804F93DC}" dt="2019-02-08T18:28:27.605" v="3467" actId="20577"/>
        <pc:sldMkLst>
          <pc:docMk/>
          <pc:sldMk cId="62916140" sldId="2787"/>
        </pc:sldMkLst>
        <pc:spChg chg="mod">
          <ac:chgData name="Matteo Pagani" userId="33f58c04-96ec-4aef-881b-71cb7a2868be" providerId="ADAL" clId="{68B55A1D-AED8-45F0-BFDB-8694804F93DC}" dt="2019-02-08T18:28:27.605" v="3467" actId="20577"/>
          <ac:spMkLst>
            <pc:docMk/>
            <pc:sldMk cId="62916140" sldId="2787"/>
            <ac:spMk id="3" creationId="{00000000-0000-0000-0000-000000000000}"/>
          </ac:spMkLst>
        </pc:spChg>
      </pc:sldChg>
      <pc:sldChg chg="add del mod modTransition modShow">
        <pc:chgData name="Matteo Pagani" userId="33f58c04-96ec-4aef-881b-71cb7a2868be" providerId="ADAL" clId="{68B55A1D-AED8-45F0-BFDB-8694804F93DC}" dt="2019-02-13T19:46:06.926" v="3473" actId="47"/>
        <pc:sldMkLst>
          <pc:docMk/>
          <pc:sldMk cId="1127652910" sldId="2791"/>
        </pc:sldMkLst>
      </pc:sldChg>
      <pc:sldChg chg="modSp ord">
        <pc:chgData name="Matteo Pagani" userId="33f58c04-96ec-4aef-881b-71cb7a2868be" providerId="ADAL" clId="{68B55A1D-AED8-45F0-BFDB-8694804F93DC}" dt="2019-02-07T02:41:46.538" v="3261" actId="20577"/>
        <pc:sldMkLst>
          <pc:docMk/>
          <pc:sldMk cId="2389205761" sldId="2800"/>
        </pc:sldMkLst>
        <pc:spChg chg="mod">
          <ac:chgData name="Matteo Pagani" userId="33f58c04-96ec-4aef-881b-71cb7a2868be" providerId="ADAL" clId="{68B55A1D-AED8-45F0-BFDB-8694804F93DC}" dt="2019-02-07T02:41:46.538" v="3261" actId="20577"/>
          <ac:spMkLst>
            <pc:docMk/>
            <pc:sldMk cId="2389205761" sldId="2800"/>
            <ac:spMk id="2" creationId="{9E4B53CE-10AE-4951-8A4C-38C2143B592E}"/>
          </ac:spMkLst>
        </pc:spChg>
      </pc:sldChg>
      <pc:sldChg chg="del mod modTransition modShow">
        <pc:chgData name="Matteo Pagani" userId="33f58c04-96ec-4aef-881b-71cb7a2868be" providerId="ADAL" clId="{68B55A1D-AED8-45F0-BFDB-8694804F93DC}" dt="2019-02-13T19:46:32.879" v="3486" actId="47"/>
        <pc:sldMkLst>
          <pc:docMk/>
          <pc:sldMk cId="392210991" sldId="2801"/>
        </pc:sldMkLst>
      </pc:sldChg>
      <pc:sldChg chg="modSp">
        <pc:chgData name="Matteo Pagani" userId="33f58c04-96ec-4aef-881b-71cb7a2868be" providerId="ADAL" clId="{68B55A1D-AED8-45F0-BFDB-8694804F93DC}" dt="2019-01-30T11:41:42.664" v="88" actId="20577"/>
        <pc:sldMkLst>
          <pc:docMk/>
          <pc:sldMk cId="2702570390" sldId="2802"/>
        </pc:sldMkLst>
        <pc:spChg chg="mod">
          <ac:chgData name="Matteo Pagani" userId="33f58c04-96ec-4aef-881b-71cb7a2868be" providerId="ADAL" clId="{68B55A1D-AED8-45F0-BFDB-8694804F93DC}" dt="2019-01-30T11:41:42.664" v="88" actId="20577"/>
          <ac:spMkLst>
            <pc:docMk/>
            <pc:sldMk cId="2702570390" sldId="2802"/>
            <ac:spMk id="5" creationId="{00000000-0000-0000-0000-000000000000}"/>
          </ac:spMkLst>
        </pc:spChg>
      </pc:sldChg>
      <pc:sldChg chg="del mod modTransition modShow">
        <pc:chgData name="Matteo Pagani" userId="33f58c04-96ec-4aef-881b-71cb7a2868be" providerId="ADAL" clId="{68B55A1D-AED8-45F0-BFDB-8694804F93DC}" dt="2019-02-13T19:46:09.017" v="3474" actId="47"/>
        <pc:sldMkLst>
          <pc:docMk/>
          <pc:sldMk cId="3993931788" sldId="2803"/>
        </pc:sldMkLst>
      </pc:sldChg>
      <pc:sldChg chg="add del mod modTransition modShow">
        <pc:chgData name="Matteo Pagani" userId="33f58c04-96ec-4aef-881b-71cb7a2868be" providerId="ADAL" clId="{68B55A1D-AED8-45F0-BFDB-8694804F93DC}" dt="2019-02-13T19:46:15.836" v="3477" actId="47"/>
        <pc:sldMkLst>
          <pc:docMk/>
          <pc:sldMk cId="5827686" sldId="2805"/>
        </pc:sldMkLst>
      </pc:sldChg>
      <pc:sldChg chg="modSp add del">
        <pc:chgData name="Matteo Pagani" userId="33f58c04-96ec-4aef-881b-71cb7a2868be" providerId="ADAL" clId="{68B55A1D-AED8-45F0-BFDB-8694804F93DC}" dt="2019-01-30T17:39:26.021" v="2243" actId="20577"/>
        <pc:sldMkLst>
          <pc:docMk/>
          <pc:sldMk cId="1574311591" sldId="2806"/>
        </pc:sldMkLst>
        <pc:spChg chg="mod">
          <ac:chgData name="Matteo Pagani" userId="33f58c04-96ec-4aef-881b-71cb7a2868be" providerId="ADAL" clId="{68B55A1D-AED8-45F0-BFDB-8694804F93DC}" dt="2019-01-30T17:39:26.021" v="2243" actId="20577"/>
          <ac:spMkLst>
            <pc:docMk/>
            <pc:sldMk cId="1574311591" sldId="2806"/>
            <ac:spMk id="5" creationId="{00000000-0000-0000-0000-000000000000}"/>
          </ac:spMkLst>
        </pc:spChg>
      </pc:sldChg>
      <pc:sldChg chg="add">
        <pc:chgData name="Matteo Pagani" userId="33f58c04-96ec-4aef-881b-71cb7a2868be" providerId="ADAL" clId="{68B55A1D-AED8-45F0-BFDB-8694804F93DC}" dt="2019-01-30T18:15:33.370" v="3219"/>
        <pc:sldMkLst>
          <pc:docMk/>
          <pc:sldMk cId="3586309408" sldId="2807"/>
        </pc:sldMkLst>
      </pc:sldChg>
      <pc:sldChg chg="del mod modTransition modShow">
        <pc:chgData name="Matteo Pagani" userId="33f58c04-96ec-4aef-881b-71cb7a2868be" providerId="ADAL" clId="{68B55A1D-AED8-45F0-BFDB-8694804F93DC}" dt="2019-02-13T19:46:29.796" v="3485" actId="47"/>
        <pc:sldMkLst>
          <pc:docMk/>
          <pc:sldMk cId="1853539751" sldId="2808"/>
        </pc:sldMkLst>
      </pc:sldChg>
      <pc:sldChg chg="modSp">
        <pc:chgData name="Matteo Pagani" userId="33f58c04-96ec-4aef-881b-71cb7a2868be" providerId="ADAL" clId="{68B55A1D-AED8-45F0-BFDB-8694804F93DC}" dt="2019-02-08T18:26:11.095" v="3459"/>
        <pc:sldMkLst>
          <pc:docMk/>
          <pc:sldMk cId="555440524" sldId="2811"/>
        </pc:sldMkLst>
        <pc:spChg chg="mod">
          <ac:chgData name="Matteo Pagani" userId="33f58c04-96ec-4aef-881b-71cb7a2868be" providerId="ADAL" clId="{68B55A1D-AED8-45F0-BFDB-8694804F93DC}" dt="2019-02-08T18:26:11.095" v="3459"/>
          <ac:spMkLst>
            <pc:docMk/>
            <pc:sldMk cId="555440524" sldId="2811"/>
            <ac:spMk id="5" creationId="{00000000-0000-0000-0000-000000000000}"/>
          </ac:spMkLst>
        </pc:spChg>
      </pc:sldChg>
      <pc:sldChg chg="addSp modSp del mod modTransition modAnim modShow">
        <pc:chgData name="Matteo Pagani" userId="33f58c04-96ec-4aef-881b-71cb7a2868be" providerId="ADAL" clId="{68B55A1D-AED8-45F0-BFDB-8694804F93DC}" dt="2019-02-13T19:46:34.420" v="3487" actId="47"/>
        <pc:sldMkLst>
          <pc:docMk/>
          <pc:sldMk cId="2841011305" sldId="2812"/>
        </pc:sldMkLst>
        <pc:spChg chg="mod">
          <ac:chgData name="Matteo Pagani" userId="33f58c04-96ec-4aef-881b-71cb7a2868be" providerId="ADAL" clId="{68B55A1D-AED8-45F0-BFDB-8694804F93DC}" dt="2019-02-08T18:25:51.625" v="3455" actId="20577"/>
          <ac:spMkLst>
            <pc:docMk/>
            <pc:sldMk cId="2841011305" sldId="2812"/>
            <ac:spMk id="5" creationId="{00000000-0000-0000-0000-000000000000}"/>
          </ac:spMkLst>
        </pc:spChg>
        <pc:picChg chg="add mod">
          <ac:chgData name="Matteo Pagani" userId="33f58c04-96ec-4aef-881b-71cb7a2868be" providerId="ADAL" clId="{68B55A1D-AED8-45F0-BFDB-8694804F93DC}" dt="2019-02-08T18:25:54.996" v="3457" actId="1076"/>
          <ac:picMkLst>
            <pc:docMk/>
            <pc:sldMk cId="2841011305" sldId="2812"/>
            <ac:picMk id="7" creationId="{0957CD1C-EF1F-4FD1-947F-BE101A50A534}"/>
          </ac:picMkLst>
        </pc:picChg>
      </pc:sldChg>
      <pc:sldChg chg="modSp add del">
        <pc:chgData name="Matteo Pagani" userId="33f58c04-96ec-4aef-881b-71cb7a2868be" providerId="ADAL" clId="{68B55A1D-AED8-45F0-BFDB-8694804F93DC}" dt="2019-01-30T13:47:05.324" v="838" actId="20577"/>
        <pc:sldMkLst>
          <pc:docMk/>
          <pc:sldMk cId="1155865392" sldId="2813"/>
        </pc:sldMkLst>
        <pc:spChg chg="mod">
          <ac:chgData name="Matteo Pagani" userId="33f58c04-96ec-4aef-881b-71cb7a2868be" providerId="ADAL" clId="{68B55A1D-AED8-45F0-BFDB-8694804F93DC}" dt="2019-01-30T13:47:05.324" v="838" actId="20577"/>
          <ac:spMkLst>
            <pc:docMk/>
            <pc:sldMk cId="1155865392" sldId="2813"/>
            <ac:spMk id="11" creationId="{AD390C47-7CA0-45D0-8857-26C0CB801A74}"/>
          </ac:spMkLst>
        </pc:spChg>
      </pc:sldChg>
      <pc:sldChg chg="modSp add">
        <pc:chgData name="Matteo Pagani" userId="33f58c04-96ec-4aef-881b-71cb7a2868be" providerId="ADAL" clId="{68B55A1D-AED8-45F0-BFDB-8694804F93DC}" dt="2019-01-30T17:39:52.630" v="2344" actId="20577"/>
        <pc:sldMkLst>
          <pc:docMk/>
          <pc:sldMk cId="2976257130" sldId="2814"/>
        </pc:sldMkLst>
        <pc:spChg chg="mod">
          <ac:chgData name="Matteo Pagani" userId="33f58c04-96ec-4aef-881b-71cb7a2868be" providerId="ADAL" clId="{68B55A1D-AED8-45F0-BFDB-8694804F93DC}" dt="2019-01-30T17:39:52.630" v="2344" actId="20577"/>
          <ac:spMkLst>
            <pc:docMk/>
            <pc:sldMk cId="2976257130" sldId="2814"/>
            <ac:spMk id="3" creationId="{5F378103-3E49-4EEE-A7D6-BD68F07D7567}"/>
          </ac:spMkLst>
        </pc:spChg>
      </pc:sldChg>
      <pc:sldChg chg="modSp add del mod modTransition modShow">
        <pc:chgData name="Matteo Pagani" userId="33f58c04-96ec-4aef-881b-71cb7a2868be" providerId="ADAL" clId="{68B55A1D-AED8-45F0-BFDB-8694804F93DC}" dt="2019-02-13T19:46:20.003" v="3478" actId="47"/>
        <pc:sldMkLst>
          <pc:docMk/>
          <pc:sldMk cId="1619561751" sldId="2815"/>
        </pc:sldMkLst>
        <pc:spChg chg="mod">
          <ac:chgData name="Matteo Pagani" userId="33f58c04-96ec-4aef-881b-71cb7a2868be" providerId="ADAL" clId="{68B55A1D-AED8-45F0-BFDB-8694804F93DC}" dt="2019-01-30T14:47:48.123" v="1224" actId="20577"/>
          <ac:spMkLst>
            <pc:docMk/>
            <pc:sldMk cId="1619561751" sldId="2815"/>
            <ac:spMk id="3" creationId="{5F378103-3E49-4EEE-A7D6-BD68F07D7567}"/>
          </ac:spMkLst>
        </pc:spChg>
      </pc:sldChg>
      <pc:sldChg chg="modSp add ord">
        <pc:chgData name="Matteo Pagani" userId="33f58c04-96ec-4aef-881b-71cb7a2868be" providerId="ADAL" clId="{68B55A1D-AED8-45F0-BFDB-8694804F93DC}" dt="2019-01-30T09:59:05.491" v="41" actId="20577"/>
        <pc:sldMkLst>
          <pc:docMk/>
          <pc:sldMk cId="1661964288" sldId="2818"/>
        </pc:sldMkLst>
        <pc:spChg chg="mod">
          <ac:chgData name="Matteo Pagani" userId="33f58c04-96ec-4aef-881b-71cb7a2868be" providerId="ADAL" clId="{68B55A1D-AED8-45F0-BFDB-8694804F93DC}" dt="2019-01-30T09:59:05.491" v="41" actId="20577"/>
          <ac:spMkLst>
            <pc:docMk/>
            <pc:sldMk cId="1661964288" sldId="2818"/>
            <ac:spMk id="2" creationId="{08FA1A82-BDE6-488E-9E7C-857552BA128C}"/>
          </ac:spMkLst>
        </pc:spChg>
      </pc:sldChg>
      <pc:sldChg chg="addSp delSp modSp new add modAnim">
        <pc:chgData name="Matteo Pagani" userId="33f58c04-96ec-4aef-881b-71cb7a2868be" providerId="ADAL" clId="{68B55A1D-AED8-45F0-BFDB-8694804F93DC}" dt="2019-01-30T11:51:18.509" v="294" actId="1036"/>
        <pc:sldMkLst>
          <pc:docMk/>
          <pc:sldMk cId="1081705500" sldId="2821"/>
        </pc:sldMkLst>
        <pc:spChg chg="del">
          <ac:chgData name="Matteo Pagani" userId="33f58c04-96ec-4aef-881b-71cb7a2868be" providerId="ADAL" clId="{68B55A1D-AED8-45F0-BFDB-8694804F93DC}" dt="2019-01-30T10:03:44.005" v="49" actId="478"/>
          <ac:spMkLst>
            <pc:docMk/>
            <pc:sldMk cId="1081705500" sldId="2821"/>
            <ac:spMk id="2" creationId="{58F915A5-8104-4045-B0E8-0B703492DB20}"/>
          </ac:spMkLst>
        </pc:spChg>
        <pc:spChg chg="del">
          <ac:chgData name="Matteo Pagani" userId="33f58c04-96ec-4aef-881b-71cb7a2868be" providerId="ADAL" clId="{68B55A1D-AED8-45F0-BFDB-8694804F93DC}" dt="2019-01-30T10:03:44.005" v="49" actId="478"/>
          <ac:spMkLst>
            <pc:docMk/>
            <pc:sldMk cId="1081705500" sldId="2821"/>
            <ac:spMk id="3" creationId="{B6EB453F-464B-40FF-846C-3A2A16C85C85}"/>
          </ac:spMkLst>
        </pc:spChg>
        <pc:spChg chg="add mod">
          <ac:chgData name="Matteo Pagani" userId="33f58c04-96ec-4aef-881b-71cb7a2868be" providerId="ADAL" clId="{68B55A1D-AED8-45F0-BFDB-8694804F93DC}" dt="2019-01-30T11:51:18.509" v="294" actId="1036"/>
          <ac:spMkLst>
            <pc:docMk/>
            <pc:sldMk cId="1081705500" sldId="2821"/>
            <ac:spMk id="4" creationId="{905D74B6-B3C3-430E-A8D0-7301EE59E0AB}"/>
          </ac:spMkLst>
        </pc:spChg>
        <pc:spChg chg="add del">
          <ac:chgData name="Matteo Pagani" userId="33f58c04-96ec-4aef-881b-71cb7a2868be" providerId="ADAL" clId="{68B55A1D-AED8-45F0-BFDB-8694804F93DC}" dt="2019-01-30T10:03:44.005" v="49" actId="478"/>
          <ac:spMkLst>
            <pc:docMk/>
            <pc:sldMk cId="1081705500" sldId="2821"/>
            <ac:spMk id="5" creationId="{7DB2B987-502A-46E9-AD29-E3B4E336A6B3}"/>
          </ac:spMkLst>
        </pc:spChg>
        <pc:spChg chg="add mod">
          <ac:chgData name="Matteo Pagani" userId="33f58c04-96ec-4aef-881b-71cb7a2868be" providerId="ADAL" clId="{68B55A1D-AED8-45F0-BFDB-8694804F93DC}" dt="2019-01-30T11:51:18.509" v="294" actId="1036"/>
          <ac:spMkLst>
            <pc:docMk/>
            <pc:sldMk cId="1081705500" sldId="2821"/>
            <ac:spMk id="6" creationId="{8CC98B45-491F-4BE9-BDEB-161655FE823F}"/>
          </ac:spMkLst>
        </pc:spChg>
        <pc:spChg chg="add mod">
          <ac:chgData name="Matteo Pagani" userId="33f58c04-96ec-4aef-881b-71cb7a2868be" providerId="ADAL" clId="{68B55A1D-AED8-45F0-BFDB-8694804F93DC}" dt="2019-01-30T11:51:18.509" v="294" actId="1036"/>
          <ac:spMkLst>
            <pc:docMk/>
            <pc:sldMk cId="1081705500" sldId="2821"/>
            <ac:spMk id="8" creationId="{A25D8500-4F86-4472-9D65-D50DBCBD1604}"/>
          </ac:spMkLst>
        </pc:spChg>
        <pc:spChg chg="add mod">
          <ac:chgData name="Matteo Pagani" userId="33f58c04-96ec-4aef-881b-71cb7a2868be" providerId="ADAL" clId="{68B55A1D-AED8-45F0-BFDB-8694804F93DC}" dt="2019-01-30T11:51:18.509" v="294" actId="1036"/>
          <ac:spMkLst>
            <pc:docMk/>
            <pc:sldMk cId="1081705500" sldId="2821"/>
            <ac:spMk id="15" creationId="{D94CB901-E866-4C77-A045-F2FE8C9DA943}"/>
          </ac:spMkLst>
        </pc:spChg>
        <pc:spChg chg="add del">
          <ac:chgData name="Matteo Pagani" userId="33f58c04-96ec-4aef-881b-71cb7a2868be" providerId="ADAL" clId="{68B55A1D-AED8-45F0-BFDB-8694804F93DC}" dt="2019-01-30T10:03:44.005" v="49" actId="478"/>
          <ac:spMkLst>
            <pc:docMk/>
            <pc:sldMk cId="1081705500" sldId="2821"/>
            <ac:spMk id="16" creationId="{7F505459-D941-4F5A-A103-5C8DCB3D8D20}"/>
          </ac:spMkLst>
        </pc:spChg>
        <pc:spChg chg="add mod">
          <ac:chgData name="Matteo Pagani" userId="33f58c04-96ec-4aef-881b-71cb7a2868be" providerId="ADAL" clId="{68B55A1D-AED8-45F0-BFDB-8694804F93DC}" dt="2019-01-30T11:51:18.509" v="294" actId="1036"/>
          <ac:spMkLst>
            <pc:docMk/>
            <pc:sldMk cId="1081705500" sldId="2821"/>
            <ac:spMk id="17" creationId="{E7136382-56AF-436E-9CB5-E7AA3C02B4AF}"/>
          </ac:spMkLst>
        </pc:spChg>
        <pc:spChg chg="add mod">
          <ac:chgData name="Matteo Pagani" userId="33f58c04-96ec-4aef-881b-71cb7a2868be" providerId="ADAL" clId="{68B55A1D-AED8-45F0-BFDB-8694804F93DC}" dt="2019-01-30T11:51:18.509" v="294" actId="1036"/>
          <ac:spMkLst>
            <pc:docMk/>
            <pc:sldMk cId="1081705500" sldId="2821"/>
            <ac:spMk id="18" creationId="{D05CAA1C-BF5D-4D45-949F-D45DFD8BA0F2}"/>
          </ac:spMkLst>
        </pc:spChg>
        <pc:spChg chg="add mod">
          <ac:chgData name="Matteo Pagani" userId="33f58c04-96ec-4aef-881b-71cb7a2868be" providerId="ADAL" clId="{68B55A1D-AED8-45F0-BFDB-8694804F93DC}" dt="2019-01-30T10:04:20.314" v="75" actId="20577"/>
          <ac:spMkLst>
            <pc:docMk/>
            <pc:sldMk cId="1081705500" sldId="2821"/>
            <ac:spMk id="19" creationId="{F8C89FC2-7160-4BB6-86DC-3FA7CF542065}"/>
          </ac:spMkLst>
        </pc:spChg>
        <pc:grpChg chg="add mod">
          <ac:chgData name="Matteo Pagani" userId="33f58c04-96ec-4aef-881b-71cb7a2868be" providerId="ADAL" clId="{68B55A1D-AED8-45F0-BFDB-8694804F93DC}" dt="2019-01-30T11:51:18.509" v="294" actId="1036"/>
          <ac:grpSpMkLst>
            <pc:docMk/>
            <pc:sldMk cId="1081705500" sldId="2821"/>
            <ac:grpSpMk id="9" creationId="{92AEB798-EF0B-4827-A914-4C8E881E05A4}"/>
          </ac:grpSpMkLst>
        </pc:grpChg>
        <pc:grpChg chg="add mod">
          <ac:chgData name="Matteo Pagani" userId="33f58c04-96ec-4aef-881b-71cb7a2868be" providerId="ADAL" clId="{68B55A1D-AED8-45F0-BFDB-8694804F93DC}" dt="2019-01-30T11:51:18.509" v="294" actId="1036"/>
          <ac:grpSpMkLst>
            <pc:docMk/>
            <pc:sldMk cId="1081705500" sldId="2821"/>
            <ac:grpSpMk id="12" creationId="{A2CAD4CC-2192-450F-8773-3E0E15CEA713}"/>
          </ac:grpSpMkLst>
        </pc:grpChg>
        <pc:cxnChg chg="add mod">
          <ac:chgData name="Matteo Pagani" userId="33f58c04-96ec-4aef-881b-71cb7a2868be" providerId="ADAL" clId="{68B55A1D-AED8-45F0-BFDB-8694804F93DC}" dt="2019-01-30T11:51:18.509" v="294" actId="1036"/>
          <ac:cxnSpMkLst>
            <pc:docMk/>
            <pc:sldMk cId="1081705500" sldId="2821"/>
            <ac:cxnSpMk id="7" creationId="{EA5027E7-182A-4294-968E-73322893DA66}"/>
          </ac:cxnSpMkLst>
        </pc:cxnChg>
      </pc:sldChg>
      <pc:sldChg chg="addSp delSp modSp new add">
        <pc:chgData name="Matteo Pagani" userId="33f58c04-96ec-4aef-881b-71cb7a2868be" providerId="ADAL" clId="{68B55A1D-AED8-45F0-BFDB-8694804F93DC}" dt="2019-01-30T11:49:26.810" v="267" actId="1076"/>
        <pc:sldMkLst>
          <pc:docMk/>
          <pc:sldMk cId="3948917830" sldId="2822"/>
        </pc:sldMkLst>
        <pc:spChg chg="mod">
          <ac:chgData name="Matteo Pagani" userId="33f58c04-96ec-4aef-881b-71cb7a2868be" providerId="ADAL" clId="{68B55A1D-AED8-45F0-BFDB-8694804F93DC}" dt="2019-01-30T11:46:29.064" v="121" actId="20577"/>
          <ac:spMkLst>
            <pc:docMk/>
            <pc:sldMk cId="3948917830" sldId="2822"/>
            <ac:spMk id="2" creationId="{B8A50264-3A69-4705-91D2-A1DA569A071D}"/>
          </ac:spMkLst>
        </pc:spChg>
        <pc:spChg chg="del">
          <ac:chgData name="Matteo Pagani" userId="33f58c04-96ec-4aef-881b-71cb7a2868be" providerId="ADAL" clId="{68B55A1D-AED8-45F0-BFDB-8694804F93DC}" dt="2019-01-30T11:46:42.453" v="122" actId="478"/>
          <ac:spMkLst>
            <pc:docMk/>
            <pc:sldMk cId="3948917830" sldId="2822"/>
            <ac:spMk id="3" creationId="{3C2F94F1-9C5E-44FC-BE45-EBBE3C39A964}"/>
          </ac:spMkLst>
        </pc:spChg>
        <pc:spChg chg="add mod">
          <ac:chgData name="Matteo Pagani" userId="33f58c04-96ec-4aef-881b-71cb7a2868be" providerId="ADAL" clId="{68B55A1D-AED8-45F0-BFDB-8694804F93DC}" dt="2019-01-30T11:48:48.542" v="185" actId="113"/>
          <ac:spMkLst>
            <pc:docMk/>
            <pc:sldMk cId="3948917830" sldId="2822"/>
            <ac:spMk id="6" creationId="{8C35328D-8A67-4914-A946-F5B0357FD797}"/>
          </ac:spMkLst>
        </pc:spChg>
        <pc:spChg chg="add mod">
          <ac:chgData name="Matteo Pagani" userId="33f58c04-96ec-4aef-881b-71cb7a2868be" providerId="ADAL" clId="{68B55A1D-AED8-45F0-BFDB-8694804F93DC}" dt="2019-01-30T11:49:26.810" v="267" actId="1076"/>
          <ac:spMkLst>
            <pc:docMk/>
            <pc:sldMk cId="3948917830" sldId="2822"/>
            <ac:spMk id="7" creationId="{1675D61C-34DF-4AF1-A7F8-57E679196131}"/>
          </ac:spMkLst>
        </pc:spChg>
        <pc:picChg chg="add mod">
          <ac:chgData name="Matteo Pagani" userId="33f58c04-96ec-4aef-881b-71cb7a2868be" providerId="ADAL" clId="{68B55A1D-AED8-45F0-BFDB-8694804F93DC}" dt="2019-01-30T11:48:13.245" v="129" actId="14100"/>
          <ac:picMkLst>
            <pc:docMk/>
            <pc:sldMk cId="3948917830" sldId="2822"/>
            <ac:picMk id="4" creationId="{B22ABC93-A6B3-4DCB-906D-714F41A19713}"/>
          </ac:picMkLst>
        </pc:picChg>
        <pc:picChg chg="add mod">
          <ac:chgData name="Matteo Pagani" userId="33f58c04-96ec-4aef-881b-71cb7a2868be" providerId="ADAL" clId="{68B55A1D-AED8-45F0-BFDB-8694804F93DC}" dt="2019-01-30T11:48:18.006" v="131" actId="1076"/>
          <ac:picMkLst>
            <pc:docMk/>
            <pc:sldMk cId="3948917830" sldId="2822"/>
            <ac:picMk id="5" creationId="{D033D32D-3574-45AA-A8CB-750DA4A93BF0}"/>
          </ac:picMkLst>
        </pc:picChg>
      </pc:sldChg>
      <pc:sldChg chg="addSp delSp modSp new add addAnim delAnim modAnim">
        <pc:chgData name="Matteo Pagani" userId="33f58c04-96ec-4aef-881b-71cb7a2868be" providerId="ADAL" clId="{68B55A1D-AED8-45F0-BFDB-8694804F93DC}" dt="2019-01-30T16:59:54.962" v="1506" actId="478"/>
        <pc:sldMkLst>
          <pc:docMk/>
          <pc:sldMk cId="168639716" sldId="2823"/>
        </pc:sldMkLst>
        <pc:spChg chg="mod">
          <ac:chgData name="Matteo Pagani" userId="33f58c04-96ec-4aef-881b-71cb7a2868be" providerId="ADAL" clId="{68B55A1D-AED8-45F0-BFDB-8694804F93DC}" dt="2019-01-30T11:57:48.556" v="403" actId="20577"/>
          <ac:spMkLst>
            <pc:docMk/>
            <pc:sldMk cId="168639716" sldId="2823"/>
            <ac:spMk id="2" creationId="{4A22352D-B3C9-4E2B-A669-B738847FA3DB}"/>
          </ac:spMkLst>
        </pc:spChg>
        <pc:spChg chg="add mod">
          <ac:chgData name="Matteo Pagani" userId="33f58c04-96ec-4aef-881b-71cb7a2868be" providerId="ADAL" clId="{68B55A1D-AED8-45F0-BFDB-8694804F93DC}" dt="2019-01-30T13:03:49.164" v="616" actId="1076"/>
          <ac:spMkLst>
            <pc:docMk/>
            <pc:sldMk cId="168639716" sldId="2823"/>
            <ac:spMk id="3" creationId="{92421AC4-0B38-4DB9-BC55-E1C42721C65B}"/>
          </ac:spMkLst>
        </pc:spChg>
        <pc:spChg chg="add mod">
          <ac:chgData name="Matteo Pagani" userId="33f58c04-96ec-4aef-881b-71cb7a2868be" providerId="ADAL" clId="{68B55A1D-AED8-45F0-BFDB-8694804F93DC}" dt="2019-01-30T13:03:08.834" v="605" actId="1076"/>
          <ac:spMkLst>
            <pc:docMk/>
            <pc:sldMk cId="168639716" sldId="2823"/>
            <ac:spMk id="4" creationId="{C9ABD67B-F96D-4E37-BBBB-20EB5534A0CC}"/>
          </ac:spMkLst>
        </pc:spChg>
        <pc:spChg chg="add mod">
          <ac:chgData name="Matteo Pagani" userId="33f58c04-96ec-4aef-881b-71cb7a2868be" providerId="ADAL" clId="{68B55A1D-AED8-45F0-BFDB-8694804F93DC}" dt="2019-01-30T13:04:13.430" v="622" actId="1076"/>
          <ac:spMkLst>
            <pc:docMk/>
            <pc:sldMk cId="168639716" sldId="2823"/>
            <ac:spMk id="5" creationId="{9C15F916-E204-4C40-8FF0-A7D01D242B41}"/>
          </ac:spMkLst>
        </pc:spChg>
        <pc:spChg chg="add mod">
          <ac:chgData name="Matteo Pagani" userId="33f58c04-96ec-4aef-881b-71cb7a2868be" providerId="ADAL" clId="{68B55A1D-AED8-45F0-BFDB-8694804F93DC}" dt="2019-01-30T13:03:42.577" v="611" actId="1076"/>
          <ac:spMkLst>
            <pc:docMk/>
            <pc:sldMk cId="168639716" sldId="2823"/>
            <ac:spMk id="6" creationId="{BF6E9FE4-96DB-46F3-93ED-403A9AAAF56E}"/>
          </ac:spMkLst>
        </pc:spChg>
        <pc:spChg chg="add mod">
          <ac:chgData name="Matteo Pagani" userId="33f58c04-96ec-4aef-881b-71cb7a2868be" providerId="ADAL" clId="{68B55A1D-AED8-45F0-BFDB-8694804F93DC}" dt="2019-01-30T13:04:09.289" v="621" actId="14100"/>
          <ac:spMkLst>
            <pc:docMk/>
            <pc:sldMk cId="168639716" sldId="2823"/>
            <ac:spMk id="7" creationId="{B4E8D9C6-B870-40E3-BDBA-18AA4053B742}"/>
          </ac:spMkLst>
        </pc:spChg>
        <pc:spChg chg="add del mod">
          <ac:chgData name="Matteo Pagani" userId="33f58c04-96ec-4aef-881b-71cb7a2868be" providerId="ADAL" clId="{68B55A1D-AED8-45F0-BFDB-8694804F93DC}" dt="2019-01-30T13:50:51.060" v="847" actId="21"/>
          <ac:spMkLst>
            <pc:docMk/>
            <pc:sldMk cId="168639716" sldId="2823"/>
            <ac:spMk id="8" creationId="{9E012C5A-4EA4-452C-99A2-A3FD6C6A21C0}"/>
          </ac:spMkLst>
        </pc:spChg>
        <pc:spChg chg="add del mod">
          <ac:chgData name="Matteo Pagani" userId="33f58c04-96ec-4aef-881b-71cb7a2868be" providerId="ADAL" clId="{68B55A1D-AED8-45F0-BFDB-8694804F93DC}" dt="2019-01-30T16:59:54.962" v="1506" actId="478"/>
          <ac:spMkLst>
            <pc:docMk/>
            <pc:sldMk cId="168639716" sldId="2823"/>
            <ac:spMk id="9" creationId="{65D2996C-8FE8-4BF2-A709-AA65D3B397E1}"/>
          </ac:spMkLst>
        </pc:spChg>
        <pc:spChg chg="add del mod">
          <ac:chgData name="Matteo Pagani" userId="33f58c04-96ec-4aef-881b-71cb7a2868be" providerId="ADAL" clId="{68B55A1D-AED8-45F0-BFDB-8694804F93DC}" dt="2019-01-30T16:59:54.578" v="1505" actId="478"/>
          <ac:spMkLst>
            <pc:docMk/>
            <pc:sldMk cId="168639716" sldId="2823"/>
            <ac:spMk id="10" creationId="{D27DF7E7-9959-41BD-B47B-5FFF7E34576C}"/>
          </ac:spMkLst>
        </pc:spChg>
      </pc:sldChg>
      <pc:sldChg chg="addSp delSp modSp new add ord modAnim">
        <pc:chgData name="Matteo Pagani" userId="33f58c04-96ec-4aef-881b-71cb7a2868be" providerId="ADAL" clId="{68B55A1D-AED8-45F0-BFDB-8694804F93DC}" dt="2019-01-30T19:37:14.977" v="3227"/>
        <pc:sldMkLst>
          <pc:docMk/>
          <pc:sldMk cId="1254229121" sldId="2824"/>
        </pc:sldMkLst>
        <pc:spChg chg="mod">
          <ac:chgData name="Matteo Pagani" userId="33f58c04-96ec-4aef-881b-71cb7a2868be" providerId="ADAL" clId="{68B55A1D-AED8-45F0-BFDB-8694804F93DC}" dt="2019-01-30T13:43:53.455" v="655" actId="20577"/>
          <ac:spMkLst>
            <pc:docMk/>
            <pc:sldMk cId="1254229121" sldId="2824"/>
            <ac:spMk id="2" creationId="{C59990CC-06A1-48F1-B566-34A460D383BD}"/>
          </ac:spMkLst>
        </pc:spChg>
        <pc:spChg chg="del">
          <ac:chgData name="Matteo Pagani" userId="33f58c04-96ec-4aef-881b-71cb7a2868be" providerId="ADAL" clId="{68B55A1D-AED8-45F0-BFDB-8694804F93DC}" dt="2019-01-30T13:43:46.945" v="634" actId="478"/>
          <ac:spMkLst>
            <pc:docMk/>
            <pc:sldMk cId="1254229121" sldId="2824"/>
            <ac:spMk id="3" creationId="{898B8245-8143-41D1-96A1-D0CF43E95171}"/>
          </ac:spMkLst>
        </pc:spChg>
        <pc:spChg chg="add">
          <ac:chgData name="Matteo Pagani" userId="33f58c04-96ec-4aef-881b-71cb7a2868be" providerId="ADAL" clId="{68B55A1D-AED8-45F0-BFDB-8694804F93DC}" dt="2019-01-30T13:43:47.234" v="635"/>
          <ac:spMkLst>
            <pc:docMk/>
            <pc:sldMk cId="1254229121" sldId="2824"/>
            <ac:spMk id="4" creationId="{0EA4A8A0-6F01-421A-A847-6E0F81A19A42}"/>
          </ac:spMkLst>
        </pc:spChg>
        <pc:spChg chg="add">
          <ac:chgData name="Matteo Pagani" userId="33f58c04-96ec-4aef-881b-71cb7a2868be" providerId="ADAL" clId="{68B55A1D-AED8-45F0-BFDB-8694804F93DC}" dt="2019-01-30T13:43:47.234" v="635"/>
          <ac:spMkLst>
            <pc:docMk/>
            <pc:sldMk cId="1254229121" sldId="2824"/>
            <ac:spMk id="5" creationId="{0F86C544-FCCE-481D-9BCF-989BD5F6F700}"/>
          </ac:spMkLst>
        </pc:spChg>
        <pc:spChg chg="add">
          <ac:chgData name="Matteo Pagani" userId="33f58c04-96ec-4aef-881b-71cb7a2868be" providerId="ADAL" clId="{68B55A1D-AED8-45F0-BFDB-8694804F93DC}" dt="2019-01-30T13:43:47.234" v="635"/>
          <ac:spMkLst>
            <pc:docMk/>
            <pc:sldMk cId="1254229121" sldId="2824"/>
            <ac:spMk id="6" creationId="{C2429CDC-AA7D-4A83-BDD2-A9B1226D3360}"/>
          </ac:spMkLst>
        </pc:spChg>
        <pc:spChg chg="add">
          <ac:chgData name="Matteo Pagani" userId="33f58c04-96ec-4aef-881b-71cb7a2868be" providerId="ADAL" clId="{68B55A1D-AED8-45F0-BFDB-8694804F93DC}" dt="2019-01-30T13:43:47.234" v="635"/>
          <ac:spMkLst>
            <pc:docMk/>
            <pc:sldMk cId="1254229121" sldId="2824"/>
            <ac:spMk id="7" creationId="{F020F784-7230-4916-85D3-3ADA059B047A}"/>
          </ac:spMkLst>
        </pc:spChg>
        <pc:spChg chg="add">
          <ac:chgData name="Matteo Pagani" userId="33f58c04-96ec-4aef-881b-71cb7a2868be" providerId="ADAL" clId="{68B55A1D-AED8-45F0-BFDB-8694804F93DC}" dt="2019-01-30T13:43:47.234" v="635"/>
          <ac:spMkLst>
            <pc:docMk/>
            <pc:sldMk cId="1254229121" sldId="2824"/>
            <ac:spMk id="8" creationId="{656D33D9-0A23-4215-8C21-75FB30E9DE09}"/>
          </ac:spMkLst>
        </pc:spChg>
        <pc:spChg chg="add">
          <ac:chgData name="Matteo Pagani" userId="33f58c04-96ec-4aef-881b-71cb7a2868be" providerId="ADAL" clId="{68B55A1D-AED8-45F0-BFDB-8694804F93DC}" dt="2019-01-30T13:43:47.234" v="635"/>
          <ac:spMkLst>
            <pc:docMk/>
            <pc:sldMk cId="1254229121" sldId="2824"/>
            <ac:spMk id="9" creationId="{1DD12B11-55F4-4148-AE34-F170F9BBA79B}"/>
          </ac:spMkLst>
        </pc:spChg>
        <pc:spChg chg="add">
          <ac:chgData name="Matteo Pagani" userId="33f58c04-96ec-4aef-881b-71cb7a2868be" providerId="ADAL" clId="{68B55A1D-AED8-45F0-BFDB-8694804F93DC}" dt="2019-01-30T13:43:47.234" v="635"/>
          <ac:spMkLst>
            <pc:docMk/>
            <pc:sldMk cId="1254229121" sldId="2824"/>
            <ac:spMk id="10" creationId="{42F6D4D3-3434-4804-8A75-6C1ACD3F9B9A}"/>
          </ac:spMkLst>
        </pc:spChg>
        <pc:spChg chg="add">
          <ac:chgData name="Matteo Pagani" userId="33f58c04-96ec-4aef-881b-71cb7a2868be" providerId="ADAL" clId="{68B55A1D-AED8-45F0-BFDB-8694804F93DC}" dt="2019-01-30T13:43:47.234" v="635"/>
          <ac:spMkLst>
            <pc:docMk/>
            <pc:sldMk cId="1254229121" sldId="2824"/>
            <ac:spMk id="11" creationId="{CE3A0EBE-DF10-438A-A81F-BB37AC14A18C}"/>
          </ac:spMkLst>
        </pc:spChg>
        <pc:spChg chg="add">
          <ac:chgData name="Matteo Pagani" userId="33f58c04-96ec-4aef-881b-71cb7a2868be" providerId="ADAL" clId="{68B55A1D-AED8-45F0-BFDB-8694804F93DC}" dt="2019-01-30T13:43:47.234" v="635"/>
          <ac:spMkLst>
            <pc:docMk/>
            <pc:sldMk cId="1254229121" sldId="2824"/>
            <ac:spMk id="12" creationId="{4F9187BF-83A8-41F4-977D-0236963F3126}"/>
          </ac:spMkLst>
        </pc:spChg>
        <pc:spChg chg="add">
          <ac:chgData name="Matteo Pagani" userId="33f58c04-96ec-4aef-881b-71cb7a2868be" providerId="ADAL" clId="{68B55A1D-AED8-45F0-BFDB-8694804F93DC}" dt="2019-01-30T13:43:47.234" v="635"/>
          <ac:spMkLst>
            <pc:docMk/>
            <pc:sldMk cId="1254229121" sldId="2824"/>
            <ac:spMk id="13" creationId="{0A0CA6E8-8D61-49DF-9FF3-DBECE3B9A498}"/>
          </ac:spMkLst>
        </pc:spChg>
        <pc:spChg chg="add">
          <ac:chgData name="Matteo Pagani" userId="33f58c04-96ec-4aef-881b-71cb7a2868be" providerId="ADAL" clId="{68B55A1D-AED8-45F0-BFDB-8694804F93DC}" dt="2019-01-30T13:43:47.234" v="635"/>
          <ac:spMkLst>
            <pc:docMk/>
            <pc:sldMk cId="1254229121" sldId="2824"/>
            <ac:spMk id="14" creationId="{B615C5B7-4D17-41BF-8D8B-2B893AD97270}"/>
          </ac:spMkLst>
        </pc:spChg>
        <pc:spChg chg="add">
          <ac:chgData name="Matteo Pagani" userId="33f58c04-96ec-4aef-881b-71cb7a2868be" providerId="ADAL" clId="{68B55A1D-AED8-45F0-BFDB-8694804F93DC}" dt="2019-01-30T13:43:47.234" v="635"/>
          <ac:spMkLst>
            <pc:docMk/>
            <pc:sldMk cId="1254229121" sldId="2824"/>
            <ac:spMk id="15" creationId="{6790772C-7208-42B2-9B5E-33A066B2CA73}"/>
          </ac:spMkLst>
        </pc:spChg>
        <pc:spChg chg="add">
          <ac:chgData name="Matteo Pagani" userId="33f58c04-96ec-4aef-881b-71cb7a2868be" providerId="ADAL" clId="{68B55A1D-AED8-45F0-BFDB-8694804F93DC}" dt="2019-01-30T13:43:47.234" v="635"/>
          <ac:spMkLst>
            <pc:docMk/>
            <pc:sldMk cId="1254229121" sldId="2824"/>
            <ac:spMk id="16" creationId="{EB00B505-5C5F-4D0F-8495-73A7E9CDCFAE}"/>
          </ac:spMkLst>
        </pc:spChg>
        <pc:spChg chg="add">
          <ac:chgData name="Matteo Pagani" userId="33f58c04-96ec-4aef-881b-71cb7a2868be" providerId="ADAL" clId="{68B55A1D-AED8-45F0-BFDB-8694804F93DC}" dt="2019-01-30T13:43:47.234" v="635"/>
          <ac:spMkLst>
            <pc:docMk/>
            <pc:sldMk cId="1254229121" sldId="2824"/>
            <ac:spMk id="17" creationId="{FCDC6D50-1FA1-4D56-96A9-3236F7E311B4}"/>
          </ac:spMkLst>
        </pc:spChg>
        <pc:spChg chg="add">
          <ac:chgData name="Matteo Pagani" userId="33f58c04-96ec-4aef-881b-71cb7a2868be" providerId="ADAL" clId="{68B55A1D-AED8-45F0-BFDB-8694804F93DC}" dt="2019-01-30T13:43:47.234" v="635"/>
          <ac:spMkLst>
            <pc:docMk/>
            <pc:sldMk cId="1254229121" sldId="2824"/>
            <ac:spMk id="18" creationId="{3EAC083A-B30B-43B4-8885-DD4EDCD8783F}"/>
          </ac:spMkLst>
        </pc:spChg>
        <pc:spChg chg="add">
          <ac:chgData name="Matteo Pagani" userId="33f58c04-96ec-4aef-881b-71cb7a2868be" providerId="ADAL" clId="{68B55A1D-AED8-45F0-BFDB-8694804F93DC}" dt="2019-01-30T13:43:47.234" v="635"/>
          <ac:spMkLst>
            <pc:docMk/>
            <pc:sldMk cId="1254229121" sldId="2824"/>
            <ac:spMk id="19" creationId="{4E9C0902-F146-4576-B5CC-843F13DCD743}"/>
          </ac:spMkLst>
        </pc:spChg>
        <pc:spChg chg="add">
          <ac:chgData name="Matteo Pagani" userId="33f58c04-96ec-4aef-881b-71cb7a2868be" providerId="ADAL" clId="{68B55A1D-AED8-45F0-BFDB-8694804F93DC}" dt="2019-01-30T13:43:47.234" v="635"/>
          <ac:spMkLst>
            <pc:docMk/>
            <pc:sldMk cId="1254229121" sldId="2824"/>
            <ac:spMk id="20" creationId="{3865B082-66E2-47D3-87A4-01AB098274C5}"/>
          </ac:spMkLst>
        </pc:spChg>
      </pc:sldChg>
      <pc:sldChg chg="addSp modSp new add modTransition modAnim">
        <pc:chgData name="Matteo Pagani" userId="33f58c04-96ec-4aef-881b-71cb7a2868be" providerId="ADAL" clId="{68B55A1D-AED8-45F0-BFDB-8694804F93DC}" dt="2019-01-30T16:59:05.236" v="1486" actId="14100"/>
        <pc:sldMkLst>
          <pc:docMk/>
          <pc:sldMk cId="4131433845" sldId="2825"/>
        </pc:sldMkLst>
        <pc:spChg chg="mod">
          <ac:chgData name="Matteo Pagani" userId="33f58c04-96ec-4aef-881b-71cb7a2868be" providerId="ADAL" clId="{68B55A1D-AED8-45F0-BFDB-8694804F93DC}" dt="2019-01-30T13:50:56.114" v="868" actId="20577"/>
          <ac:spMkLst>
            <pc:docMk/>
            <pc:sldMk cId="4131433845" sldId="2825"/>
            <ac:spMk id="2" creationId="{1334EEF0-D7BC-4A8C-BB56-06918779306B}"/>
          </ac:spMkLst>
        </pc:spChg>
        <pc:spChg chg="add mod">
          <ac:chgData name="Matteo Pagani" userId="33f58c04-96ec-4aef-881b-71cb7a2868be" providerId="ADAL" clId="{68B55A1D-AED8-45F0-BFDB-8694804F93DC}" dt="2019-01-30T13:52:59.250" v="1018" actId="20577"/>
          <ac:spMkLst>
            <pc:docMk/>
            <pc:sldMk cId="4131433845" sldId="2825"/>
            <ac:spMk id="3" creationId="{2E531268-F59A-483C-B781-53FA257932E8}"/>
          </ac:spMkLst>
        </pc:spChg>
        <pc:spChg chg="add mod">
          <ac:chgData name="Matteo Pagani" userId="33f58c04-96ec-4aef-881b-71cb7a2868be" providerId="ADAL" clId="{68B55A1D-AED8-45F0-BFDB-8694804F93DC}" dt="2019-01-30T13:51:40.932" v="972" actId="122"/>
          <ac:spMkLst>
            <pc:docMk/>
            <pc:sldMk cId="4131433845" sldId="2825"/>
            <ac:spMk id="4" creationId="{A99F6668-1A34-4A2E-91FB-9523627D1BBA}"/>
          </ac:spMkLst>
        </pc:spChg>
        <pc:spChg chg="add mod">
          <ac:chgData name="Matteo Pagani" userId="33f58c04-96ec-4aef-881b-71cb7a2868be" providerId="ADAL" clId="{68B55A1D-AED8-45F0-BFDB-8694804F93DC}" dt="2019-01-30T13:51:53.020" v="975" actId="1076"/>
          <ac:spMkLst>
            <pc:docMk/>
            <pc:sldMk cId="4131433845" sldId="2825"/>
            <ac:spMk id="5" creationId="{E8EEF13F-C40B-4AD3-8EF2-B55B5B7BD42E}"/>
          </ac:spMkLst>
        </pc:spChg>
        <pc:spChg chg="add mod">
          <ac:chgData name="Matteo Pagani" userId="33f58c04-96ec-4aef-881b-71cb7a2868be" providerId="ADAL" clId="{68B55A1D-AED8-45F0-BFDB-8694804F93DC}" dt="2019-01-30T13:52:50.967" v="1015" actId="207"/>
          <ac:spMkLst>
            <pc:docMk/>
            <pc:sldMk cId="4131433845" sldId="2825"/>
            <ac:spMk id="6" creationId="{BAA30E87-A5E8-43B5-B342-0A5CA412D7B2}"/>
          </ac:spMkLst>
        </pc:spChg>
        <pc:spChg chg="add mod">
          <ac:chgData name="Matteo Pagani" userId="33f58c04-96ec-4aef-881b-71cb7a2868be" providerId="ADAL" clId="{68B55A1D-AED8-45F0-BFDB-8694804F93DC}" dt="2019-01-30T13:54:42.624" v="1089" actId="1076"/>
          <ac:spMkLst>
            <pc:docMk/>
            <pc:sldMk cId="4131433845" sldId="2825"/>
            <ac:spMk id="7" creationId="{9060F483-9FF1-47C4-82B0-1444DCD4BCFA}"/>
          </ac:spMkLst>
        </pc:spChg>
        <pc:spChg chg="add mod">
          <ac:chgData name="Matteo Pagani" userId="33f58c04-96ec-4aef-881b-71cb7a2868be" providerId="ADAL" clId="{68B55A1D-AED8-45F0-BFDB-8694804F93DC}" dt="2019-01-30T13:54:38.687" v="1088" actId="1076"/>
          <ac:spMkLst>
            <pc:docMk/>
            <pc:sldMk cId="4131433845" sldId="2825"/>
            <ac:spMk id="8" creationId="{4966DCA4-537B-4ED7-BAB8-DEBBCD13ABF2}"/>
          </ac:spMkLst>
        </pc:spChg>
        <pc:spChg chg="add mod">
          <ac:chgData name="Matteo Pagani" userId="33f58c04-96ec-4aef-881b-71cb7a2868be" providerId="ADAL" clId="{68B55A1D-AED8-45F0-BFDB-8694804F93DC}" dt="2019-01-30T16:59:05.236" v="1486" actId="14100"/>
          <ac:spMkLst>
            <pc:docMk/>
            <pc:sldMk cId="4131433845" sldId="2825"/>
            <ac:spMk id="9" creationId="{5B60F312-1013-44C7-92E0-F3DD0DDDE39A}"/>
          </ac:spMkLst>
        </pc:spChg>
        <pc:spChg chg="add mod">
          <ac:chgData name="Matteo Pagani" userId="33f58c04-96ec-4aef-881b-71cb7a2868be" providerId="ADAL" clId="{68B55A1D-AED8-45F0-BFDB-8694804F93DC}" dt="2019-01-30T13:54:00.134" v="1075" actId="14100"/>
          <ac:spMkLst>
            <pc:docMk/>
            <pc:sldMk cId="4131433845" sldId="2825"/>
            <ac:spMk id="10" creationId="{90282F6F-697B-4199-B8D2-D045F34665C2}"/>
          </ac:spMkLst>
        </pc:spChg>
        <pc:spChg chg="add mod">
          <ac:chgData name="Matteo Pagani" userId="33f58c04-96ec-4aef-881b-71cb7a2868be" providerId="ADAL" clId="{68B55A1D-AED8-45F0-BFDB-8694804F93DC}" dt="2019-01-30T13:54:33.449" v="1087" actId="14100"/>
          <ac:spMkLst>
            <pc:docMk/>
            <pc:sldMk cId="4131433845" sldId="2825"/>
            <ac:spMk id="11" creationId="{0C38768D-95F8-4D4F-96FA-796058070DEB}"/>
          </ac:spMkLst>
        </pc:spChg>
        <pc:spChg chg="add mod">
          <ac:chgData name="Matteo Pagani" userId="33f58c04-96ec-4aef-881b-71cb7a2868be" providerId="ADAL" clId="{68B55A1D-AED8-45F0-BFDB-8694804F93DC}" dt="2019-01-30T13:54:18.138" v="1081" actId="14100"/>
          <ac:spMkLst>
            <pc:docMk/>
            <pc:sldMk cId="4131433845" sldId="2825"/>
            <ac:spMk id="12" creationId="{18D7376E-751B-4CF1-861C-333670EA7B3E}"/>
          </ac:spMkLst>
        </pc:spChg>
      </pc:sldChg>
      <pc:sldChg chg="addSp delSp modSp new add del mod modTransition modAnim modShow">
        <pc:chgData name="Matteo Pagani" userId="33f58c04-96ec-4aef-881b-71cb7a2868be" providerId="ADAL" clId="{68B55A1D-AED8-45F0-BFDB-8694804F93DC}" dt="2019-02-13T19:46:21.622" v="3480" actId="47"/>
        <pc:sldMkLst>
          <pc:docMk/>
          <pc:sldMk cId="4093782066" sldId="2826"/>
        </pc:sldMkLst>
        <pc:spChg chg="mod">
          <ac:chgData name="Matteo Pagani" userId="33f58c04-96ec-4aef-881b-71cb7a2868be" providerId="ADAL" clId="{68B55A1D-AED8-45F0-BFDB-8694804F93DC}" dt="2019-01-30T17:02:07.992" v="1576" actId="20577"/>
          <ac:spMkLst>
            <pc:docMk/>
            <pc:sldMk cId="4093782066" sldId="2826"/>
            <ac:spMk id="2" creationId="{395EF5FD-437F-45A9-8FAE-6F16C13E8025}"/>
          </ac:spMkLst>
        </pc:spChg>
        <pc:spChg chg="mod">
          <ac:chgData name="Matteo Pagani" userId="33f58c04-96ec-4aef-881b-71cb7a2868be" providerId="ADAL" clId="{68B55A1D-AED8-45F0-BFDB-8694804F93DC}" dt="2019-01-30T17:02:28.235" v="1585" actId="20577"/>
          <ac:spMkLst>
            <pc:docMk/>
            <pc:sldMk cId="4093782066" sldId="2826"/>
            <ac:spMk id="3" creationId="{E9106C85-78B9-4E07-9249-27A53057304A}"/>
          </ac:spMkLst>
        </pc:spChg>
        <pc:spChg chg="add mod">
          <ac:chgData name="Matteo Pagani" userId="33f58c04-96ec-4aef-881b-71cb7a2868be" providerId="ADAL" clId="{68B55A1D-AED8-45F0-BFDB-8694804F93DC}" dt="2019-01-30T17:08:29.751" v="1628" actId="1035"/>
          <ac:spMkLst>
            <pc:docMk/>
            <pc:sldMk cId="4093782066" sldId="2826"/>
            <ac:spMk id="4" creationId="{FCF073A8-7236-4D4F-97F3-784C0358A02F}"/>
          </ac:spMkLst>
        </pc:spChg>
        <pc:spChg chg="add mod">
          <ac:chgData name="Matteo Pagani" userId="33f58c04-96ec-4aef-881b-71cb7a2868be" providerId="ADAL" clId="{68B55A1D-AED8-45F0-BFDB-8694804F93DC}" dt="2019-01-30T17:02:32.147" v="1586" actId="14100"/>
          <ac:spMkLst>
            <pc:docMk/>
            <pc:sldMk cId="4093782066" sldId="2826"/>
            <ac:spMk id="5" creationId="{B6AAFBDD-929F-41F1-AC86-8BAE7213EBB7}"/>
          </ac:spMkLst>
        </pc:spChg>
        <pc:spChg chg="add mod">
          <ac:chgData name="Matteo Pagani" userId="33f58c04-96ec-4aef-881b-71cb7a2868be" providerId="ADAL" clId="{68B55A1D-AED8-45F0-BFDB-8694804F93DC}" dt="2019-01-30T17:02:45.850" v="1590" actId="14100"/>
          <ac:spMkLst>
            <pc:docMk/>
            <pc:sldMk cId="4093782066" sldId="2826"/>
            <ac:spMk id="6" creationId="{DCB23990-0A22-486A-81BC-FD28B87E0B89}"/>
          </ac:spMkLst>
        </pc:spChg>
        <pc:spChg chg="add mod">
          <ac:chgData name="Matteo Pagani" userId="33f58c04-96ec-4aef-881b-71cb7a2868be" providerId="ADAL" clId="{68B55A1D-AED8-45F0-BFDB-8694804F93DC}" dt="2019-01-30T17:02:52.560" v="1593" actId="14100"/>
          <ac:spMkLst>
            <pc:docMk/>
            <pc:sldMk cId="4093782066" sldId="2826"/>
            <ac:spMk id="7" creationId="{34B2842D-405C-4EA3-B15E-C2C3A1C54A7C}"/>
          </ac:spMkLst>
        </pc:spChg>
        <pc:spChg chg="add del">
          <ac:chgData name="Matteo Pagani" userId="33f58c04-96ec-4aef-881b-71cb7a2868be" providerId="ADAL" clId="{68B55A1D-AED8-45F0-BFDB-8694804F93DC}" dt="2019-01-30T17:03:06.359" v="1595" actId="11529"/>
          <ac:spMkLst>
            <pc:docMk/>
            <pc:sldMk cId="4093782066" sldId="2826"/>
            <ac:spMk id="8" creationId="{447D836F-6DA1-4ED4-9D47-E382AC1DC1FF}"/>
          </ac:spMkLst>
        </pc:spChg>
        <pc:spChg chg="add mod">
          <ac:chgData name="Matteo Pagani" userId="33f58c04-96ec-4aef-881b-71cb7a2868be" providerId="ADAL" clId="{68B55A1D-AED8-45F0-BFDB-8694804F93DC}" dt="2019-01-30T17:04:34.108" v="1623" actId="20577"/>
          <ac:spMkLst>
            <pc:docMk/>
            <pc:sldMk cId="4093782066" sldId="2826"/>
            <ac:spMk id="9" creationId="{82273385-F08C-487F-BF88-FE9D5DF4D5A7}"/>
          </ac:spMkLst>
        </pc:spChg>
        <pc:spChg chg="add mod">
          <ac:chgData name="Matteo Pagani" userId="33f58c04-96ec-4aef-881b-71cb7a2868be" providerId="ADAL" clId="{68B55A1D-AED8-45F0-BFDB-8694804F93DC}" dt="2019-01-30T17:03:28.863" v="1604" actId="20577"/>
          <ac:spMkLst>
            <pc:docMk/>
            <pc:sldMk cId="4093782066" sldId="2826"/>
            <ac:spMk id="10" creationId="{544E4BF8-5E7D-49F0-8A0A-F15217ED1A9A}"/>
          </ac:spMkLst>
        </pc:spChg>
        <pc:spChg chg="add mod">
          <ac:chgData name="Matteo Pagani" userId="33f58c04-96ec-4aef-881b-71cb7a2868be" providerId="ADAL" clId="{68B55A1D-AED8-45F0-BFDB-8694804F93DC}" dt="2019-01-30T17:03:37.338" v="1607" actId="20577"/>
          <ac:spMkLst>
            <pc:docMk/>
            <pc:sldMk cId="4093782066" sldId="2826"/>
            <ac:spMk id="11" creationId="{0B8D2CD9-0FD0-490D-B1C6-495D8A29E0B8}"/>
          </ac:spMkLst>
        </pc:spChg>
        <pc:spChg chg="add mod">
          <ac:chgData name="Matteo Pagani" userId="33f58c04-96ec-4aef-881b-71cb7a2868be" providerId="ADAL" clId="{68B55A1D-AED8-45F0-BFDB-8694804F93DC}" dt="2019-01-30T17:03:44.979" v="1610" actId="20577"/>
          <ac:spMkLst>
            <pc:docMk/>
            <pc:sldMk cId="4093782066" sldId="2826"/>
            <ac:spMk id="12" creationId="{E38991CB-5FF4-4A17-B4A5-210D3FD2C83B}"/>
          </ac:spMkLst>
        </pc:spChg>
      </pc:sldChg>
      <pc:sldChg chg="addSp delSp modSp new add del mod ord modTransition modAnim modShow">
        <pc:chgData name="Matteo Pagani" userId="33f58c04-96ec-4aef-881b-71cb7a2868be" providerId="ADAL" clId="{68B55A1D-AED8-45F0-BFDB-8694804F93DC}" dt="2019-02-13T19:46:20.864" v="3479" actId="47"/>
        <pc:sldMkLst>
          <pc:docMk/>
          <pc:sldMk cId="499373745" sldId="2827"/>
        </pc:sldMkLst>
        <pc:spChg chg="mod">
          <ac:chgData name="Matteo Pagani" userId="33f58c04-96ec-4aef-881b-71cb7a2868be" providerId="ADAL" clId="{68B55A1D-AED8-45F0-BFDB-8694804F93DC}" dt="2019-01-30T15:58:55.678" v="1408" actId="20577"/>
          <ac:spMkLst>
            <pc:docMk/>
            <pc:sldMk cId="499373745" sldId="2827"/>
            <ac:spMk id="2" creationId="{AFE4D28E-022B-43E6-86A6-FC14C9371517}"/>
          </ac:spMkLst>
        </pc:spChg>
        <pc:spChg chg="del">
          <ac:chgData name="Matteo Pagani" userId="33f58c04-96ec-4aef-881b-71cb7a2868be" providerId="ADAL" clId="{68B55A1D-AED8-45F0-BFDB-8694804F93DC}" dt="2019-01-30T15:59:10.613" v="1409" actId="478"/>
          <ac:spMkLst>
            <pc:docMk/>
            <pc:sldMk cId="499373745" sldId="2827"/>
            <ac:spMk id="3" creationId="{F5F90565-8C77-4ACD-9C77-DD3AA542E71B}"/>
          </ac:spMkLst>
        </pc:spChg>
        <pc:spChg chg="add mod">
          <ac:chgData name="Matteo Pagani" userId="33f58c04-96ec-4aef-881b-71cb7a2868be" providerId="ADAL" clId="{68B55A1D-AED8-45F0-BFDB-8694804F93DC}" dt="2019-01-30T17:58:21.783" v="2887" actId="403"/>
          <ac:spMkLst>
            <pc:docMk/>
            <pc:sldMk cId="499373745" sldId="2827"/>
            <ac:spMk id="4" creationId="{9F81783F-9852-4D1B-86D9-3209684DE044}"/>
          </ac:spMkLst>
        </pc:spChg>
        <pc:spChg chg="add mod">
          <ac:chgData name="Matteo Pagani" userId="33f58c04-96ec-4aef-881b-71cb7a2868be" providerId="ADAL" clId="{68B55A1D-AED8-45F0-BFDB-8694804F93DC}" dt="2019-01-30T17:59:01.063" v="2905" actId="403"/>
          <ac:spMkLst>
            <pc:docMk/>
            <pc:sldMk cId="499373745" sldId="2827"/>
            <ac:spMk id="5" creationId="{DFE77FE1-8EBA-4920-B32F-94B0FC5A07EB}"/>
          </ac:spMkLst>
        </pc:spChg>
        <pc:spChg chg="add mod">
          <ac:chgData name="Matteo Pagani" userId="33f58c04-96ec-4aef-881b-71cb7a2868be" providerId="ADAL" clId="{68B55A1D-AED8-45F0-BFDB-8694804F93DC}" dt="2019-01-30T17:58:27.665" v="2890" actId="1076"/>
          <ac:spMkLst>
            <pc:docMk/>
            <pc:sldMk cId="499373745" sldId="2827"/>
            <ac:spMk id="6" creationId="{7AF74B28-45B7-42BC-90C2-4433D43ACFA4}"/>
          </ac:spMkLst>
        </pc:spChg>
        <pc:spChg chg="add mod">
          <ac:chgData name="Matteo Pagani" userId="33f58c04-96ec-4aef-881b-71cb7a2868be" providerId="ADAL" clId="{68B55A1D-AED8-45F0-BFDB-8694804F93DC}" dt="2019-01-30T17:58:38.950" v="2896" actId="14100"/>
          <ac:spMkLst>
            <pc:docMk/>
            <pc:sldMk cId="499373745" sldId="2827"/>
            <ac:spMk id="7" creationId="{1E4102BA-EB95-496D-BEEC-F7C80FF81615}"/>
          </ac:spMkLst>
        </pc:spChg>
        <pc:spChg chg="add mod">
          <ac:chgData name="Matteo Pagani" userId="33f58c04-96ec-4aef-881b-71cb7a2868be" providerId="ADAL" clId="{68B55A1D-AED8-45F0-BFDB-8694804F93DC}" dt="2019-01-30T17:58:58.401" v="2904" actId="403"/>
          <ac:spMkLst>
            <pc:docMk/>
            <pc:sldMk cId="499373745" sldId="2827"/>
            <ac:spMk id="8" creationId="{CF9D73C1-20C8-4A44-89E8-9B8A1490E654}"/>
          </ac:spMkLst>
        </pc:spChg>
        <pc:spChg chg="add mod">
          <ac:chgData name="Matteo Pagani" userId="33f58c04-96ec-4aef-881b-71cb7a2868be" providerId="ADAL" clId="{68B55A1D-AED8-45F0-BFDB-8694804F93DC}" dt="2019-01-30T17:58:24.002" v="2888" actId="1076"/>
          <ac:spMkLst>
            <pc:docMk/>
            <pc:sldMk cId="499373745" sldId="2827"/>
            <ac:spMk id="9" creationId="{79075F44-CC83-4475-9204-EE14F8B70767}"/>
          </ac:spMkLst>
        </pc:spChg>
        <pc:spChg chg="add mod">
          <ac:chgData name="Matteo Pagani" userId="33f58c04-96ec-4aef-881b-71cb7a2868be" providerId="ADAL" clId="{68B55A1D-AED8-45F0-BFDB-8694804F93DC}" dt="2019-01-30T17:58:52.511" v="2902" actId="14100"/>
          <ac:spMkLst>
            <pc:docMk/>
            <pc:sldMk cId="499373745" sldId="2827"/>
            <ac:spMk id="10" creationId="{C2252ED8-5234-437E-A0ED-77EBD0130B21}"/>
          </ac:spMkLst>
        </pc:spChg>
      </pc:sldChg>
      <pc:sldChg chg="addSp delSp modSp new add del mod modTransition modShow">
        <pc:chgData name="Matteo Pagani" userId="33f58c04-96ec-4aef-881b-71cb7a2868be" providerId="ADAL" clId="{68B55A1D-AED8-45F0-BFDB-8694804F93DC}" dt="2019-02-13T19:46:28.341" v="3484" actId="47"/>
        <pc:sldMkLst>
          <pc:docMk/>
          <pc:sldMk cId="4126978705" sldId="2828"/>
        </pc:sldMkLst>
        <pc:spChg chg="mod">
          <ac:chgData name="Matteo Pagani" userId="33f58c04-96ec-4aef-881b-71cb7a2868be" providerId="ADAL" clId="{68B55A1D-AED8-45F0-BFDB-8694804F93DC}" dt="2019-01-30T17:21:46.575" v="1984" actId="20577"/>
          <ac:spMkLst>
            <pc:docMk/>
            <pc:sldMk cId="4126978705" sldId="2828"/>
            <ac:spMk id="2" creationId="{74DB9BE7-5546-4C37-A5EC-0AC7AD9B0ECE}"/>
          </ac:spMkLst>
        </pc:spChg>
        <pc:spChg chg="mod">
          <ac:chgData name="Matteo Pagani" userId="33f58c04-96ec-4aef-881b-71cb7a2868be" providerId="ADAL" clId="{68B55A1D-AED8-45F0-BFDB-8694804F93DC}" dt="2019-01-30T17:33:05.986" v="2224" actId="20577"/>
          <ac:spMkLst>
            <pc:docMk/>
            <pc:sldMk cId="4126978705" sldId="2828"/>
            <ac:spMk id="3" creationId="{4508FD23-A603-4E56-AFE7-B8F4DA069100}"/>
          </ac:spMkLst>
        </pc:spChg>
        <pc:picChg chg="add del mod">
          <ac:chgData name="Matteo Pagani" userId="33f58c04-96ec-4aef-881b-71cb7a2868be" providerId="ADAL" clId="{68B55A1D-AED8-45F0-BFDB-8694804F93DC}" dt="2019-01-30T17:32:29.767" v="2096" actId="478"/>
          <ac:picMkLst>
            <pc:docMk/>
            <pc:sldMk cId="4126978705" sldId="2828"/>
            <ac:picMk id="4" creationId="{C741094F-BC03-4F46-8016-3442CAD9DC4C}"/>
          </ac:picMkLst>
        </pc:picChg>
        <pc:picChg chg="add del mod">
          <ac:chgData name="Matteo Pagani" userId="33f58c04-96ec-4aef-881b-71cb7a2868be" providerId="ADAL" clId="{68B55A1D-AED8-45F0-BFDB-8694804F93DC}" dt="2019-01-30T17:34:08.617" v="2233" actId="478"/>
          <ac:picMkLst>
            <pc:docMk/>
            <pc:sldMk cId="4126978705" sldId="2828"/>
            <ac:picMk id="5" creationId="{D9C4704F-71C6-4E1B-BE3C-D30343918950}"/>
          </ac:picMkLst>
        </pc:picChg>
        <pc:picChg chg="add mod">
          <ac:chgData name="Matteo Pagani" userId="33f58c04-96ec-4aef-881b-71cb7a2868be" providerId="ADAL" clId="{68B55A1D-AED8-45F0-BFDB-8694804F93DC}" dt="2019-01-30T17:34:19.574" v="2238" actId="1076"/>
          <ac:picMkLst>
            <pc:docMk/>
            <pc:sldMk cId="4126978705" sldId="2828"/>
            <ac:picMk id="6" creationId="{603A42CA-A54C-4525-B218-6377C61BDC32}"/>
          </ac:picMkLst>
        </pc:picChg>
      </pc:sldChg>
      <pc:sldChg chg="modSp add">
        <pc:chgData name="Matteo Pagani" userId="33f58c04-96ec-4aef-881b-71cb7a2868be" providerId="ADAL" clId="{68B55A1D-AED8-45F0-BFDB-8694804F93DC}" dt="2019-01-30T17:57:47.652" v="2885" actId="20577"/>
        <pc:sldMkLst>
          <pc:docMk/>
          <pc:sldMk cId="1247931579" sldId="2829"/>
        </pc:sldMkLst>
        <pc:spChg chg="mod">
          <ac:chgData name="Matteo Pagani" userId="33f58c04-96ec-4aef-881b-71cb7a2868be" providerId="ADAL" clId="{68B55A1D-AED8-45F0-BFDB-8694804F93DC}" dt="2019-01-30T17:57:47.652" v="2885" actId="20577"/>
          <ac:spMkLst>
            <pc:docMk/>
            <pc:sldMk cId="1247931579" sldId="2829"/>
            <ac:spMk id="5" creationId="{00000000-0000-0000-0000-000000000000}"/>
          </ac:spMkLst>
        </pc:spChg>
      </pc:sldChg>
      <pc:sldChg chg="modSp add">
        <pc:chgData name="Matteo Pagani" userId="33f58c04-96ec-4aef-881b-71cb7a2868be" providerId="ADAL" clId="{68B55A1D-AED8-45F0-BFDB-8694804F93DC}" dt="2019-01-30T18:00:20.916" v="3199" actId="6549"/>
        <pc:sldMkLst>
          <pc:docMk/>
          <pc:sldMk cId="3598032385" sldId="2830"/>
        </pc:sldMkLst>
        <pc:spChg chg="mod">
          <ac:chgData name="Matteo Pagani" userId="33f58c04-96ec-4aef-881b-71cb7a2868be" providerId="ADAL" clId="{68B55A1D-AED8-45F0-BFDB-8694804F93DC}" dt="2019-01-30T18:00:20.916" v="3199" actId="6549"/>
          <ac:spMkLst>
            <pc:docMk/>
            <pc:sldMk cId="3598032385" sldId="2830"/>
            <ac:spMk id="5" creationId="{00000000-0000-0000-0000-000000000000}"/>
          </ac:spMkLst>
        </pc:spChg>
      </pc:sldChg>
      <pc:sldChg chg="add">
        <pc:chgData name="Matteo Pagani" userId="33f58c04-96ec-4aef-881b-71cb7a2868be" providerId="ADAL" clId="{68B55A1D-AED8-45F0-BFDB-8694804F93DC}" dt="2019-01-30T19:45:08.463" v="3239"/>
        <pc:sldMkLst>
          <pc:docMk/>
          <pc:sldMk cId="1266930406" sldId="3613"/>
        </pc:sldMkLst>
      </pc:sldChg>
      <pc:sldChg chg="add del modAnim">
        <pc:chgData name="Matteo Pagani" userId="33f58c04-96ec-4aef-881b-71cb7a2868be" providerId="ADAL" clId="{68B55A1D-AED8-45F0-BFDB-8694804F93DC}" dt="2019-01-30T19:42:55.260" v="3234"/>
        <pc:sldMkLst>
          <pc:docMk/>
          <pc:sldMk cId="3200496782" sldId="3618"/>
        </pc:sldMkLst>
      </pc:sldChg>
      <pc:sldChg chg="add del">
        <pc:chgData name="Matteo Pagani" userId="33f58c04-96ec-4aef-881b-71cb7a2868be" providerId="ADAL" clId="{68B55A1D-AED8-45F0-BFDB-8694804F93DC}" dt="2019-01-30T19:35:05.365" v="3224"/>
        <pc:sldMkLst>
          <pc:docMk/>
          <pc:sldMk cId="1401028027" sldId="3668"/>
        </pc:sldMkLst>
      </pc:sldChg>
      <pc:sldChg chg="add del">
        <pc:chgData name="Matteo Pagani" userId="33f58c04-96ec-4aef-881b-71cb7a2868be" providerId="ADAL" clId="{68B55A1D-AED8-45F0-BFDB-8694804F93DC}" dt="2019-01-30T19:35:05.365" v="3224"/>
        <pc:sldMkLst>
          <pc:docMk/>
          <pc:sldMk cId="2453983540" sldId="3669"/>
        </pc:sldMkLst>
      </pc:sldChg>
      <pc:sldChg chg="add ord">
        <pc:chgData name="Matteo Pagani" userId="33f58c04-96ec-4aef-881b-71cb7a2868be" providerId="ADAL" clId="{68B55A1D-AED8-45F0-BFDB-8694804F93DC}" dt="2019-02-07T02:01:03.158" v="3250"/>
        <pc:sldMkLst>
          <pc:docMk/>
          <pc:sldMk cId="670940683" sldId="3672"/>
        </pc:sldMkLst>
      </pc:sldChg>
      <pc:sldChg chg="addSp add">
        <pc:chgData name="Matteo Pagani" userId="33f58c04-96ec-4aef-881b-71cb7a2868be" providerId="ADAL" clId="{68B55A1D-AED8-45F0-BFDB-8694804F93DC}" dt="2019-02-08T18:24:43.537" v="3313"/>
        <pc:sldMkLst>
          <pc:docMk/>
          <pc:sldMk cId="1757999123" sldId="3673"/>
        </pc:sldMkLst>
        <pc:spChg chg="add">
          <ac:chgData name="Matteo Pagani" userId="33f58c04-96ec-4aef-881b-71cb7a2868be" providerId="ADAL" clId="{68B55A1D-AED8-45F0-BFDB-8694804F93DC}" dt="2019-02-08T18:24:43.537" v="3313"/>
          <ac:spMkLst>
            <pc:docMk/>
            <pc:sldMk cId="1757999123" sldId="3673"/>
            <ac:spMk id="7" creationId="{6E15ECF7-25D7-4498-9EE6-3AFA2F517A81}"/>
          </ac:spMkLst>
        </pc:spChg>
      </pc:sldChg>
      <pc:sldChg chg="delSp modSp new add del">
        <pc:chgData name="Matteo Pagani" userId="33f58c04-96ec-4aef-881b-71cb7a2868be" providerId="ADAL" clId="{68B55A1D-AED8-45F0-BFDB-8694804F93DC}" dt="2019-02-13T19:47:18.052" v="3507" actId="47"/>
        <pc:sldMkLst>
          <pc:docMk/>
          <pc:sldMk cId="433449842" sldId="3674"/>
        </pc:sldMkLst>
        <pc:spChg chg="mod">
          <ac:chgData name="Matteo Pagani" userId="33f58c04-96ec-4aef-881b-71cb7a2868be" providerId="ADAL" clId="{68B55A1D-AED8-45F0-BFDB-8694804F93DC}" dt="2019-02-13T19:46:52.179" v="3504" actId="20577"/>
          <ac:spMkLst>
            <pc:docMk/>
            <pc:sldMk cId="433449842" sldId="3674"/>
            <ac:spMk id="2" creationId="{DF5FD84A-FFC4-4534-A1B3-479684B7D130}"/>
          </ac:spMkLst>
        </pc:spChg>
        <pc:spChg chg="del">
          <ac:chgData name="Matteo Pagani" userId="33f58c04-96ec-4aef-881b-71cb7a2868be" providerId="ADAL" clId="{68B55A1D-AED8-45F0-BFDB-8694804F93DC}" dt="2019-02-13T19:46:54.628" v="3505" actId="478"/>
          <ac:spMkLst>
            <pc:docMk/>
            <pc:sldMk cId="433449842" sldId="3674"/>
            <ac:spMk id="3" creationId="{256D5B6E-5EE2-4B34-A59C-39C3D3F5B5BF}"/>
          </ac:spMkLst>
        </pc:spChg>
      </pc:sldChg>
      <pc:sldChg chg="new add del">
        <pc:chgData name="Matteo Pagani" userId="33f58c04-96ec-4aef-881b-71cb7a2868be" providerId="ADAL" clId="{68B55A1D-AED8-45F0-BFDB-8694804F93DC}" dt="2019-02-13T19:46:42.826" v="3490" actId="680"/>
        <pc:sldMkLst>
          <pc:docMk/>
          <pc:sldMk cId="3388966628" sldId="3674"/>
        </pc:sldMkLst>
      </pc:sldChg>
      <pc:sldChg chg="addSp delSp modSp add">
        <pc:chgData name="Matteo Pagani" userId="33f58c04-96ec-4aef-881b-71cb7a2868be" providerId="ADAL" clId="{68B55A1D-AED8-45F0-BFDB-8694804F93DC}" dt="2019-02-13T19:50:10.370" v="3728" actId="20577"/>
        <pc:sldMkLst>
          <pc:docMk/>
          <pc:sldMk cId="521620731" sldId="3682"/>
        </pc:sldMkLst>
        <pc:spChg chg="mod">
          <ac:chgData name="Matteo Pagani" userId="33f58c04-96ec-4aef-881b-71cb7a2868be" providerId="ADAL" clId="{68B55A1D-AED8-45F0-BFDB-8694804F93DC}" dt="2019-02-13T19:50:10.370" v="3728" actId="20577"/>
          <ac:spMkLst>
            <pc:docMk/>
            <pc:sldMk cId="521620731" sldId="3682"/>
            <ac:spMk id="3" creationId="{4A692764-F670-4519-8A41-0B8E5DBDA734}"/>
          </ac:spMkLst>
        </pc:spChg>
        <pc:spChg chg="mod">
          <ac:chgData name="Matteo Pagani" userId="33f58c04-96ec-4aef-881b-71cb7a2868be" providerId="ADAL" clId="{68B55A1D-AED8-45F0-BFDB-8694804F93DC}" dt="2019-02-13T19:49:14.978" v="3707" actId="20577"/>
          <ac:spMkLst>
            <pc:docMk/>
            <pc:sldMk cId="521620731" sldId="3682"/>
            <ac:spMk id="8" creationId="{B4ED5576-E53C-4B41-B3D2-83166093D6DA}"/>
          </ac:spMkLst>
        </pc:spChg>
        <pc:spChg chg="mod">
          <ac:chgData name="Matteo Pagani" userId="33f58c04-96ec-4aef-881b-71cb7a2868be" providerId="ADAL" clId="{68B55A1D-AED8-45F0-BFDB-8694804F93DC}" dt="2019-02-13T19:48:44.153" v="3630" actId="20577"/>
          <ac:spMkLst>
            <pc:docMk/>
            <pc:sldMk cId="521620731" sldId="3682"/>
            <ac:spMk id="11" creationId="{7874D791-FD96-438B-96EB-B9126BEE582E}"/>
          </ac:spMkLst>
        </pc:spChg>
        <pc:picChg chg="del">
          <ac:chgData name="Matteo Pagani" userId="33f58c04-96ec-4aef-881b-71cb7a2868be" providerId="ADAL" clId="{68B55A1D-AED8-45F0-BFDB-8694804F93DC}" dt="2019-02-13T19:47:31.112" v="3508" actId="478"/>
          <ac:picMkLst>
            <pc:docMk/>
            <pc:sldMk cId="521620731" sldId="3682"/>
            <ac:picMk id="5" creationId="{C1B72A77-5BB4-493D-A885-4827DF34B7EC}"/>
          </ac:picMkLst>
        </pc:picChg>
        <pc:picChg chg="add mod">
          <ac:chgData name="Matteo Pagani" userId="33f58c04-96ec-4aef-881b-71cb7a2868be" providerId="ADAL" clId="{68B55A1D-AED8-45F0-BFDB-8694804F93DC}" dt="2019-02-13T19:48:31.134" v="3552" actId="1076"/>
          <ac:picMkLst>
            <pc:docMk/>
            <pc:sldMk cId="521620731" sldId="3682"/>
            <ac:picMk id="6" creationId="{9EAC0710-6E38-4513-97B9-1EBBDCEFD3CC}"/>
          </ac:picMkLst>
        </pc:picChg>
        <pc:picChg chg="mod">
          <ac:chgData name="Matteo Pagani" userId="33f58c04-96ec-4aef-881b-71cb7a2868be" providerId="ADAL" clId="{68B55A1D-AED8-45F0-BFDB-8694804F93DC}" dt="2019-02-13T19:49:05.481" v="3634" actId="1076"/>
          <ac:picMkLst>
            <pc:docMk/>
            <pc:sldMk cId="521620731" sldId="3682"/>
            <ac:picMk id="7" creationId="{FBF1E4D4-DA9B-4242-B95F-2BA2C0C6D213}"/>
          </ac:picMkLst>
        </pc:picChg>
        <pc:picChg chg="del">
          <ac:chgData name="Matteo Pagani" userId="33f58c04-96ec-4aef-881b-71cb7a2868be" providerId="ADAL" clId="{68B55A1D-AED8-45F0-BFDB-8694804F93DC}" dt="2019-02-13T19:48:46.217" v="3631" actId="478"/>
          <ac:picMkLst>
            <pc:docMk/>
            <pc:sldMk cId="521620731" sldId="3682"/>
            <ac:picMk id="10" creationId="{373A9C98-4588-41C7-BBB9-D6EF48A374A0}"/>
          </ac:picMkLst>
        </pc:picChg>
        <pc:picChg chg="add del mod">
          <ac:chgData name="Matteo Pagani" userId="33f58c04-96ec-4aef-881b-71cb7a2868be" providerId="ADAL" clId="{68B55A1D-AED8-45F0-BFDB-8694804F93DC}" dt="2019-02-13T19:49:00.143" v="3633" actId="478"/>
          <ac:picMkLst>
            <pc:docMk/>
            <pc:sldMk cId="521620731" sldId="3682"/>
            <ac:picMk id="12" creationId="{A9FB4B0A-781B-4202-B059-75EABAD552AB}"/>
          </ac:picMkLst>
        </pc:picChg>
        <pc:picChg chg="add mod">
          <ac:chgData name="Matteo Pagani" userId="33f58c04-96ec-4aef-881b-71cb7a2868be" providerId="ADAL" clId="{68B55A1D-AED8-45F0-BFDB-8694804F93DC}" dt="2019-02-13T19:49:40.141" v="3711" actId="1076"/>
          <ac:picMkLst>
            <pc:docMk/>
            <pc:sldMk cId="521620731" sldId="3682"/>
            <ac:picMk id="14" creationId="{751F87FE-0E8E-41F0-9BC1-07E057D8FEAC}"/>
          </ac:picMkLst>
        </pc:picChg>
      </pc:sldChg>
      <pc:sldChg chg="addSp delSp modSp new add">
        <pc:chgData name="Matteo Pagani" userId="33f58c04-96ec-4aef-881b-71cb7a2868be" providerId="ADAL" clId="{68B55A1D-AED8-45F0-BFDB-8694804F93DC}" dt="2019-02-13T19:56:07.159" v="3907" actId="478"/>
        <pc:sldMkLst>
          <pc:docMk/>
          <pc:sldMk cId="525651201" sldId="3683"/>
        </pc:sldMkLst>
        <pc:spChg chg="mod">
          <ac:chgData name="Matteo Pagani" userId="33f58c04-96ec-4aef-881b-71cb7a2868be" providerId="ADAL" clId="{68B55A1D-AED8-45F0-BFDB-8694804F93DC}" dt="2019-02-13T19:52:03.250" v="3758" actId="20577"/>
          <ac:spMkLst>
            <pc:docMk/>
            <pc:sldMk cId="525651201" sldId="3683"/>
            <ac:spMk id="2" creationId="{3CE71345-5C4C-41C2-AF42-960D9034568B}"/>
          </ac:spMkLst>
        </pc:spChg>
        <pc:spChg chg="mod">
          <ac:chgData name="Matteo Pagani" userId="33f58c04-96ec-4aef-881b-71cb7a2868be" providerId="ADAL" clId="{68B55A1D-AED8-45F0-BFDB-8694804F93DC}" dt="2019-02-13T19:53:28.825" v="3903" actId="1035"/>
          <ac:spMkLst>
            <pc:docMk/>
            <pc:sldMk cId="525651201" sldId="3683"/>
            <ac:spMk id="3" creationId="{9BA2CDFC-007D-4DCA-9BA1-DA41C21C8BA6}"/>
          </ac:spMkLst>
        </pc:spChg>
        <pc:picChg chg="add mod">
          <ac:chgData name="Matteo Pagani" userId="33f58c04-96ec-4aef-881b-71cb7a2868be" providerId="ADAL" clId="{68B55A1D-AED8-45F0-BFDB-8694804F93DC}" dt="2019-02-13T19:53:20.310" v="3899" actId="1036"/>
          <ac:picMkLst>
            <pc:docMk/>
            <pc:sldMk cId="525651201" sldId="3683"/>
            <ac:picMk id="5" creationId="{19930DD0-90D2-4CC0-82BA-19FCD5CE779D}"/>
          </ac:picMkLst>
        </pc:picChg>
        <pc:picChg chg="add del mod">
          <ac:chgData name="Matteo Pagani" userId="33f58c04-96ec-4aef-881b-71cb7a2868be" providerId="ADAL" clId="{68B55A1D-AED8-45F0-BFDB-8694804F93DC}" dt="2019-02-13T19:56:07.159" v="3907" actId="478"/>
          <ac:picMkLst>
            <pc:docMk/>
            <pc:sldMk cId="525651201" sldId="3683"/>
            <ac:picMk id="6" creationId="{2864A328-2E94-492D-A4BB-AA05C31E5501}"/>
          </ac:picMkLst>
        </pc:picChg>
      </pc:sldChg>
      <pc:sldChg chg="modSp add">
        <pc:chgData name="Matteo Pagani" userId="33f58c04-96ec-4aef-881b-71cb7a2868be" providerId="ADAL" clId="{68B55A1D-AED8-45F0-BFDB-8694804F93DC}" dt="2019-02-13T21:39:42.816" v="3923" actId="20577"/>
        <pc:sldMkLst>
          <pc:docMk/>
          <pc:sldMk cId="3382098342" sldId="3684"/>
        </pc:sldMkLst>
        <pc:spChg chg="mod">
          <ac:chgData name="Matteo Pagani" userId="33f58c04-96ec-4aef-881b-71cb7a2868be" providerId="ADAL" clId="{68B55A1D-AED8-45F0-BFDB-8694804F93DC}" dt="2019-02-13T21:39:42.816" v="3923" actId="20577"/>
          <ac:spMkLst>
            <pc:docMk/>
            <pc:sldMk cId="3382098342" sldId="3684"/>
            <ac:spMk id="3" creationId="{86E396FB-3ADB-4677-8603-BAAFB693AF14}"/>
          </ac:spMkLst>
        </pc:spChg>
      </pc:sldChg>
      <pc:sldMasterChg chg="addSldLayout delSldLayout">
        <pc:chgData name="Matteo Pagani" userId="33f58c04-96ec-4aef-881b-71cb7a2868be" providerId="ADAL" clId="{68B55A1D-AED8-45F0-BFDB-8694804F93DC}" dt="2019-02-13T19:46:28.341" v="3484" actId="47"/>
        <pc:sldMasterMkLst>
          <pc:docMk/>
          <pc:sldMasterMk cId="3588427678" sldId="2147484229"/>
        </pc:sldMasterMkLst>
        <pc:sldLayoutChg chg="add del">
          <pc:chgData name="Matteo Pagani" userId="33f58c04-96ec-4aef-881b-71cb7a2868be" providerId="ADAL" clId="{68B55A1D-AED8-45F0-BFDB-8694804F93DC}" dt="2019-01-30T09:55:54.614" v="3" actId="2696"/>
          <pc:sldLayoutMkLst>
            <pc:docMk/>
            <pc:sldMasterMk cId="3588427678" sldId="2147484229"/>
            <pc:sldLayoutMk cId="1882336344" sldId="2147484655"/>
          </pc:sldLayoutMkLst>
        </pc:sldLayoutChg>
        <pc:sldLayoutChg chg="add del">
          <pc:chgData name="Matteo Pagani" userId="33f58c04-96ec-4aef-881b-71cb7a2868be" providerId="ADAL" clId="{68B55A1D-AED8-45F0-BFDB-8694804F93DC}" dt="2019-02-13T19:46:28.341" v="3484" actId="47"/>
          <pc:sldLayoutMkLst>
            <pc:docMk/>
            <pc:sldMasterMk cId="3588427678" sldId="2147484229"/>
            <pc:sldLayoutMk cId="2897881993" sldId="2147484656"/>
          </pc:sldLayoutMkLst>
        </pc:sldLayoutChg>
      </pc:sldMasterChg>
    </pc:docChg>
  </pc:docChgLst>
  <pc:docChgLst>
    <pc:chgData name="Matteo Pagani" userId="4fcc3142559b8b11" providerId="LiveId" clId="{EAB8CA68-0751-4626-BE55-A9290EAD61E3}"/>
    <pc:docChg chg="addSld delSld modSld sldOrd modSection">
      <pc:chgData name="Matteo Pagani" userId="4fcc3142559b8b11" providerId="LiveId" clId="{EAB8CA68-0751-4626-BE55-A9290EAD61E3}" dt="2019-03-19T08:05:24.515" v="75"/>
      <pc:docMkLst>
        <pc:docMk/>
      </pc:docMkLst>
      <pc:sldChg chg="add del">
        <pc:chgData name="Matteo Pagani" userId="4fcc3142559b8b11" providerId="LiveId" clId="{EAB8CA68-0751-4626-BE55-A9290EAD61E3}" dt="2019-03-10T20:32:31.884" v="67" actId="2696"/>
        <pc:sldMkLst>
          <pc:docMk/>
          <pc:sldMk cId="168639716" sldId="2823"/>
        </pc:sldMkLst>
      </pc:sldChg>
      <pc:sldChg chg="add">
        <pc:chgData name="Matteo Pagani" userId="4fcc3142559b8b11" providerId="LiveId" clId="{EAB8CA68-0751-4626-BE55-A9290EAD61E3}" dt="2019-03-10T20:32:34.808" v="68"/>
        <pc:sldMkLst>
          <pc:docMk/>
          <pc:sldMk cId="478255247" sldId="2823"/>
        </pc:sldMkLst>
      </pc:sldChg>
      <pc:sldChg chg="add">
        <pc:chgData name="Matteo Pagani" userId="4fcc3142559b8b11" providerId="LiveId" clId="{EAB8CA68-0751-4626-BE55-A9290EAD61E3}" dt="2019-03-10T20:32:34.808" v="68"/>
        <pc:sldMkLst>
          <pc:docMk/>
          <pc:sldMk cId="1769582653" sldId="2825"/>
        </pc:sldMkLst>
      </pc:sldChg>
      <pc:sldChg chg="add del">
        <pc:chgData name="Matteo Pagani" userId="4fcc3142559b8b11" providerId="LiveId" clId="{EAB8CA68-0751-4626-BE55-A9290EAD61E3}" dt="2019-03-10T20:32:31.884" v="67" actId="2696"/>
        <pc:sldMkLst>
          <pc:docMk/>
          <pc:sldMk cId="4131433845" sldId="2825"/>
        </pc:sldMkLst>
      </pc:sldChg>
      <pc:sldChg chg="add">
        <pc:chgData name="Matteo Pagani" userId="4fcc3142559b8b11" providerId="LiveId" clId="{EAB8CA68-0751-4626-BE55-A9290EAD61E3}" dt="2019-03-12T20:56:28.843" v="71"/>
        <pc:sldMkLst>
          <pc:docMk/>
          <pc:sldMk cId="705461432" sldId="3560"/>
        </pc:sldMkLst>
      </pc:sldChg>
      <pc:sldChg chg="del">
        <pc:chgData name="Matteo Pagani" userId="4fcc3142559b8b11" providerId="LiveId" clId="{EAB8CA68-0751-4626-BE55-A9290EAD61E3}" dt="2019-03-12T20:56:20.074" v="70" actId="2696"/>
        <pc:sldMkLst>
          <pc:docMk/>
          <pc:sldMk cId="3876088062" sldId="3560"/>
        </pc:sldMkLst>
      </pc:sldChg>
      <pc:sldChg chg="ord">
        <pc:chgData name="Matteo Pagani" userId="4fcc3142559b8b11" providerId="LiveId" clId="{EAB8CA68-0751-4626-BE55-A9290EAD61E3}" dt="2019-03-19T08:05:24.515" v="75"/>
        <pc:sldMkLst>
          <pc:docMk/>
          <pc:sldMk cId="670940683" sldId="3672"/>
        </pc:sldMkLst>
      </pc:sldChg>
      <pc:sldChg chg="del ord">
        <pc:chgData name="Matteo Pagani" userId="4fcc3142559b8b11" providerId="LiveId" clId="{EAB8CA68-0751-4626-BE55-A9290EAD61E3}" dt="2019-03-10T20:32:38.761" v="69" actId="47"/>
        <pc:sldMkLst>
          <pc:docMk/>
          <pc:sldMk cId="166933560" sldId="3689"/>
        </pc:sldMkLst>
      </pc:sldChg>
      <pc:sldChg chg="del ord">
        <pc:chgData name="Matteo Pagani" userId="4fcc3142559b8b11" providerId="LiveId" clId="{EAB8CA68-0751-4626-BE55-A9290EAD61E3}" dt="2019-03-10T20:29:04.018" v="58" actId="2696"/>
        <pc:sldMkLst>
          <pc:docMk/>
          <pc:sldMk cId="421351320" sldId="3690"/>
        </pc:sldMkLst>
      </pc:sldChg>
      <pc:sldChg chg="add">
        <pc:chgData name="Matteo Pagani" userId="4fcc3142559b8b11" providerId="LiveId" clId="{EAB8CA68-0751-4626-BE55-A9290EAD61E3}" dt="2019-03-10T20:29:13.600" v="63"/>
        <pc:sldMkLst>
          <pc:docMk/>
          <pc:sldMk cId="3122092987" sldId="3690"/>
        </pc:sldMkLst>
      </pc:sldChg>
      <pc:sldChg chg="add del">
        <pc:chgData name="Matteo Pagani" userId="4fcc3142559b8b11" providerId="LiveId" clId="{EAB8CA68-0751-4626-BE55-A9290EAD61E3}" dt="2019-03-10T20:29:07.547" v="60"/>
        <pc:sldMkLst>
          <pc:docMk/>
          <pc:sldMk cId="3762050347" sldId="3690"/>
        </pc:sldMkLst>
      </pc:sldChg>
      <pc:sldChg chg="add del">
        <pc:chgData name="Matteo Pagani" userId="4fcc3142559b8b11" providerId="LiveId" clId="{EAB8CA68-0751-4626-BE55-A9290EAD61E3}" dt="2019-03-10T20:29:12.121" v="62"/>
        <pc:sldMkLst>
          <pc:docMk/>
          <pc:sldMk cId="4117286753" sldId="3690"/>
        </pc:sldMkLst>
      </pc:sldChg>
      <pc:sldChg chg="modSp add">
        <pc:chgData name="Matteo Pagani" userId="4fcc3142559b8b11" providerId="LiveId" clId="{EAB8CA68-0751-4626-BE55-A9290EAD61E3}" dt="2019-03-10T20:28:11.008" v="34" actId="20577"/>
        <pc:sldMkLst>
          <pc:docMk/>
          <pc:sldMk cId="3996216372" sldId="3693"/>
        </pc:sldMkLst>
        <pc:spChg chg="mod">
          <ac:chgData name="Matteo Pagani" userId="4fcc3142559b8b11" providerId="LiveId" clId="{EAB8CA68-0751-4626-BE55-A9290EAD61E3}" dt="2019-03-10T20:28:11.008" v="34" actId="20577"/>
          <ac:spMkLst>
            <pc:docMk/>
            <pc:sldMk cId="3996216372" sldId="3693"/>
            <ac:spMk id="3" creationId="{00000000-0000-0000-0000-000000000000}"/>
          </ac:spMkLst>
        </pc:spChg>
      </pc:sldChg>
      <pc:sldChg chg="modSp add">
        <pc:chgData name="Matteo Pagani" userId="4fcc3142559b8b11" providerId="LiveId" clId="{EAB8CA68-0751-4626-BE55-A9290EAD61E3}" dt="2019-03-10T20:28:24.732" v="56" actId="20577"/>
        <pc:sldMkLst>
          <pc:docMk/>
          <pc:sldMk cId="1763150899" sldId="3694"/>
        </pc:sldMkLst>
        <pc:spChg chg="mod">
          <ac:chgData name="Matteo Pagani" userId="4fcc3142559b8b11" providerId="LiveId" clId="{EAB8CA68-0751-4626-BE55-A9290EAD61E3}" dt="2019-03-10T20:28:24.732" v="56" actId="20577"/>
          <ac:spMkLst>
            <pc:docMk/>
            <pc:sldMk cId="1763150899" sldId="3694"/>
            <ac:spMk id="3" creationId="{00000000-0000-0000-0000-000000000000}"/>
          </ac:spMkLst>
        </pc:spChg>
      </pc:sldChg>
      <pc:sldChg chg="addSp modSp add">
        <pc:chgData name="Matteo Pagani" userId="4fcc3142559b8b11" providerId="LiveId" clId="{EAB8CA68-0751-4626-BE55-A9290EAD61E3}" dt="2019-03-18T12:55:34.910" v="74" actId="1076"/>
        <pc:sldMkLst>
          <pc:docMk/>
          <pc:sldMk cId="2772749017" sldId="3695"/>
        </pc:sldMkLst>
        <pc:spChg chg="add mod">
          <ac:chgData name="Matteo Pagani" userId="4fcc3142559b8b11" providerId="LiveId" clId="{EAB8CA68-0751-4626-BE55-A9290EAD61E3}" dt="2019-03-18T12:55:34.910" v="74" actId="1076"/>
          <ac:spMkLst>
            <pc:docMk/>
            <pc:sldMk cId="2772749017" sldId="3695"/>
            <ac:spMk id="21" creationId="{E3BEA338-046A-419D-A4E0-991325D82652}"/>
          </ac:spMkLst>
        </pc:spChg>
      </pc:sldChg>
    </pc:docChg>
  </pc:docChgLst>
  <pc:docChgLst>
    <pc:chgData name="Matteo Pagani" userId="4fcc3142559b8b11" providerId="LiveId" clId="{0D82B6D4-7F77-4A45-B283-2BB360EA1D5F}"/>
    <pc:docChg chg="undo redo custSel addSld delSld modSld sldOrd modMainMaster modSection">
      <pc:chgData name="Matteo Pagani" userId="4fcc3142559b8b11" providerId="LiveId" clId="{0D82B6D4-7F77-4A45-B283-2BB360EA1D5F}" dt="2019-03-10T20:22:18.743" v="1135" actId="20577"/>
      <pc:docMkLst>
        <pc:docMk/>
      </pc:docMkLst>
      <pc:sldChg chg="add ord">
        <pc:chgData name="Matteo Pagani" userId="4fcc3142559b8b11" providerId="LiveId" clId="{0D82B6D4-7F77-4A45-B283-2BB360EA1D5F}" dt="2019-03-08T17:40:28.023" v="428"/>
        <pc:sldMkLst>
          <pc:docMk/>
          <pc:sldMk cId="1035193842" sldId="260"/>
        </pc:sldMkLst>
      </pc:sldChg>
      <pc:sldChg chg="del">
        <pc:chgData name="Matteo Pagani" userId="4fcc3142559b8b11" providerId="LiveId" clId="{0D82B6D4-7F77-4A45-B283-2BB360EA1D5F}" dt="2019-03-08T17:51:37.869" v="636" actId="47"/>
        <pc:sldMkLst>
          <pc:docMk/>
          <pc:sldMk cId="3530378262" sldId="1805"/>
        </pc:sldMkLst>
      </pc:sldChg>
      <pc:sldChg chg="addSp delSp modSp">
        <pc:chgData name="Matteo Pagani" userId="4fcc3142559b8b11" providerId="LiveId" clId="{0D82B6D4-7F77-4A45-B283-2BB360EA1D5F}" dt="2019-03-10T20:21:27.676" v="1090"/>
        <pc:sldMkLst>
          <pc:docMk/>
          <pc:sldMk cId="3510077334" sldId="1826"/>
        </pc:sldMkLst>
        <pc:spChg chg="mod">
          <ac:chgData name="Matteo Pagani" userId="4fcc3142559b8b11" providerId="LiveId" clId="{0D82B6D4-7F77-4A45-B283-2BB360EA1D5F}" dt="2019-03-08T19:58:50.385" v="1001" actId="20577"/>
          <ac:spMkLst>
            <pc:docMk/>
            <pc:sldMk cId="3510077334" sldId="1826"/>
            <ac:spMk id="2" creationId="{00000000-0000-0000-0000-000000000000}"/>
          </ac:spMkLst>
        </pc:spChg>
        <pc:spChg chg="del">
          <ac:chgData name="Matteo Pagani" userId="4fcc3142559b8b11" providerId="LiveId" clId="{0D82B6D4-7F77-4A45-B283-2BB360EA1D5F}" dt="2019-03-08T19:58:47.582" v="994" actId="478"/>
          <ac:spMkLst>
            <pc:docMk/>
            <pc:sldMk cId="3510077334" sldId="1826"/>
            <ac:spMk id="3" creationId="{275F0533-38A4-450B-83DD-FA3F5100F114}"/>
          </ac:spMkLst>
        </pc:spChg>
        <pc:spChg chg="add mod">
          <ac:chgData name="Matteo Pagani" userId="4fcc3142559b8b11" providerId="LiveId" clId="{0D82B6D4-7F77-4A45-B283-2BB360EA1D5F}" dt="2019-03-08T19:58:58.083" v="1002"/>
          <ac:spMkLst>
            <pc:docMk/>
            <pc:sldMk cId="3510077334" sldId="1826"/>
            <ac:spMk id="5" creationId="{22D49603-16E0-4F3E-A9F0-0F317374622C}"/>
          </ac:spMkLst>
        </pc:spChg>
        <pc:picChg chg="add del mod">
          <ac:chgData name="Matteo Pagani" userId="4fcc3142559b8b11" providerId="LiveId" clId="{0D82B6D4-7F77-4A45-B283-2BB360EA1D5F}" dt="2019-03-10T20:21:27.357" v="1089" actId="478"/>
          <ac:picMkLst>
            <pc:docMk/>
            <pc:sldMk cId="3510077334" sldId="1826"/>
            <ac:picMk id="4" creationId="{6620C674-9486-498C-8127-09710B337051}"/>
          </ac:picMkLst>
        </pc:picChg>
        <pc:picChg chg="add">
          <ac:chgData name="Matteo Pagani" userId="4fcc3142559b8b11" providerId="LiveId" clId="{0D82B6D4-7F77-4A45-B283-2BB360EA1D5F}" dt="2019-03-10T20:21:27.676" v="1090"/>
          <ac:picMkLst>
            <pc:docMk/>
            <pc:sldMk cId="3510077334" sldId="1826"/>
            <ac:picMk id="6" creationId="{5D2C8110-3E8B-4393-8C4F-7DF7EEF556EE}"/>
          </ac:picMkLst>
        </pc:picChg>
      </pc:sldChg>
      <pc:sldChg chg="add del">
        <pc:chgData name="Matteo Pagani" userId="4fcc3142559b8b11" providerId="LiveId" clId="{0D82B6D4-7F77-4A45-B283-2BB360EA1D5F}" dt="2019-03-08T14:05:13.800" v="7"/>
        <pc:sldMkLst>
          <pc:docMk/>
          <pc:sldMk cId="1507699586" sldId="1845"/>
        </pc:sldMkLst>
      </pc:sldChg>
      <pc:sldChg chg="del">
        <pc:chgData name="Matteo Pagani" userId="4fcc3142559b8b11" providerId="LiveId" clId="{0D82B6D4-7F77-4A45-B283-2BB360EA1D5F}" dt="2019-03-08T19:58:42.373" v="993" actId="47"/>
        <pc:sldMkLst>
          <pc:docMk/>
          <pc:sldMk cId="124840433" sldId="1848"/>
        </pc:sldMkLst>
      </pc:sldChg>
      <pc:sldChg chg="addSp delSp modSp">
        <pc:chgData name="Matteo Pagani" userId="4fcc3142559b8b11" providerId="LiveId" clId="{0D82B6D4-7F77-4A45-B283-2BB360EA1D5F}" dt="2019-03-10T20:21:22.279" v="1088" actId="1076"/>
        <pc:sldMkLst>
          <pc:docMk/>
          <pc:sldMk cId="4261419433" sldId="1849"/>
        </pc:sldMkLst>
        <pc:spChg chg="add del mod">
          <ac:chgData name="Matteo Pagani" userId="4fcc3142559b8b11" providerId="LiveId" clId="{0D82B6D4-7F77-4A45-B283-2BB360EA1D5F}" dt="2019-03-08T17:52:06.200" v="684" actId="478"/>
          <ac:spMkLst>
            <pc:docMk/>
            <pc:sldMk cId="4261419433" sldId="1849"/>
            <ac:spMk id="3" creationId="{E89700AC-8881-4A00-A091-6C9379ECD8BB}"/>
          </ac:spMkLst>
        </pc:spChg>
        <pc:spChg chg="mod">
          <ac:chgData name="Matteo Pagani" userId="4fcc3142559b8b11" providerId="LiveId" clId="{0D82B6D4-7F77-4A45-B283-2BB360EA1D5F}" dt="2019-03-08T17:52:39.760" v="685"/>
          <ac:spMkLst>
            <pc:docMk/>
            <pc:sldMk cId="4261419433" sldId="1849"/>
            <ac:spMk id="4" creationId="{00000000-0000-0000-0000-000000000000}"/>
          </ac:spMkLst>
        </pc:spChg>
        <pc:spChg chg="mod">
          <ac:chgData name="Matteo Pagani" userId="4fcc3142559b8b11" providerId="LiveId" clId="{0D82B6D4-7F77-4A45-B283-2BB360EA1D5F}" dt="2019-03-08T17:51:58.699" v="681" actId="6549"/>
          <ac:spMkLst>
            <pc:docMk/>
            <pc:sldMk cId="4261419433" sldId="1849"/>
            <ac:spMk id="5" creationId="{00000000-0000-0000-0000-000000000000}"/>
          </ac:spMkLst>
        </pc:spChg>
        <pc:spChg chg="del">
          <ac:chgData name="Matteo Pagani" userId="4fcc3142559b8b11" providerId="LiveId" clId="{0D82B6D4-7F77-4A45-B283-2BB360EA1D5F}" dt="2019-03-08T17:52:03.650" v="683" actId="478"/>
          <ac:spMkLst>
            <pc:docMk/>
            <pc:sldMk cId="4261419433" sldId="1849"/>
            <ac:spMk id="6" creationId="{93049F9C-243B-4EF3-9188-C214B7BB2EFF}"/>
          </ac:spMkLst>
        </pc:spChg>
        <pc:spChg chg="del">
          <ac:chgData name="Matteo Pagani" userId="4fcc3142559b8b11" providerId="LiveId" clId="{0D82B6D4-7F77-4A45-B283-2BB360EA1D5F}" dt="2019-03-08T17:52:01.336" v="682" actId="478"/>
          <ac:spMkLst>
            <pc:docMk/>
            <pc:sldMk cId="4261419433" sldId="1849"/>
            <ac:spMk id="7" creationId="{C28B35FA-FCD8-4691-921A-68C74F70ECA0}"/>
          </ac:spMkLst>
        </pc:spChg>
        <pc:picChg chg="add mod">
          <ac:chgData name="Matteo Pagani" userId="4fcc3142559b8b11" providerId="LiveId" clId="{0D82B6D4-7F77-4A45-B283-2BB360EA1D5F}" dt="2019-03-10T20:21:22.279" v="1088" actId="1076"/>
          <ac:picMkLst>
            <pc:docMk/>
            <pc:sldMk cId="4261419433" sldId="1849"/>
            <ac:picMk id="3" creationId="{2EB56376-A4D3-4EBB-B08D-912244F79347}"/>
          </ac:picMkLst>
        </pc:picChg>
      </pc:sldChg>
      <pc:sldChg chg="del">
        <pc:chgData name="Matteo Pagani" userId="4fcc3142559b8b11" providerId="LiveId" clId="{0D82B6D4-7F77-4A45-B283-2BB360EA1D5F}" dt="2019-03-08T13:44:07.030" v="2" actId="47"/>
        <pc:sldMkLst>
          <pc:docMk/>
          <pc:sldMk cId="478052148" sldId="1850"/>
        </pc:sldMkLst>
      </pc:sldChg>
      <pc:sldChg chg="add">
        <pc:chgData name="Matteo Pagani" userId="4fcc3142559b8b11" providerId="LiveId" clId="{0D82B6D4-7F77-4A45-B283-2BB360EA1D5F}" dt="2019-03-08T14:05:13.800" v="7"/>
        <pc:sldMkLst>
          <pc:docMk/>
          <pc:sldMk cId="2066457689" sldId="1850"/>
        </pc:sldMkLst>
      </pc:sldChg>
      <pc:sldChg chg="del">
        <pc:chgData name="Matteo Pagani" userId="4fcc3142559b8b11" providerId="LiveId" clId="{0D82B6D4-7F77-4A45-B283-2BB360EA1D5F}" dt="2019-03-08T13:44:08.583" v="3" actId="47"/>
        <pc:sldMkLst>
          <pc:docMk/>
          <pc:sldMk cId="47006639" sldId="1851"/>
        </pc:sldMkLst>
      </pc:sldChg>
      <pc:sldChg chg="add">
        <pc:chgData name="Matteo Pagani" userId="4fcc3142559b8b11" providerId="LiveId" clId="{0D82B6D4-7F77-4A45-B283-2BB360EA1D5F}" dt="2019-03-08T14:05:13.800" v="7"/>
        <pc:sldMkLst>
          <pc:docMk/>
          <pc:sldMk cId="3944136977" sldId="1851"/>
        </pc:sldMkLst>
      </pc:sldChg>
      <pc:sldChg chg="del">
        <pc:chgData name="Matteo Pagani" userId="4fcc3142559b8b11" providerId="LiveId" clId="{0D82B6D4-7F77-4A45-B283-2BB360EA1D5F}" dt="2019-03-08T19:58:42.373" v="993" actId="47"/>
        <pc:sldMkLst>
          <pc:docMk/>
          <pc:sldMk cId="617917681" sldId="1853"/>
        </pc:sldMkLst>
      </pc:sldChg>
      <pc:sldChg chg="add del">
        <pc:chgData name="Matteo Pagani" userId="4fcc3142559b8b11" providerId="LiveId" clId="{0D82B6D4-7F77-4A45-B283-2BB360EA1D5F}" dt="2019-03-08T17:40:28.829" v="429" actId="47"/>
        <pc:sldMkLst>
          <pc:docMk/>
          <pc:sldMk cId="3243795197" sldId="1861"/>
        </pc:sldMkLst>
      </pc:sldChg>
      <pc:sldChg chg="add del">
        <pc:chgData name="Matteo Pagani" userId="4fcc3142559b8b11" providerId="LiveId" clId="{0D82B6D4-7F77-4A45-B283-2BB360EA1D5F}" dt="2019-03-08T17:51:06.271" v="634" actId="47"/>
        <pc:sldMkLst>
          <pc:docMk/>
          <pc:sldMk cId="2395654002" sldId="1866"/>
        </pc:sldMkLst>
      </pc:sldChg>
      <pc:sldChg chg="del">
        <pc:chgData name="Matteo Pagani" userId="4fcc3142559b8b11" providerId="LiveId" clId="{0D82B6D4-7F77-4A45-B283-2BB360EA1D5F}" dt="2019-03-08T19:58:39.176" v="992" actId="47"/>
        <pc:sldMkLst>
          <pc:docMk/>
          <pc:sldMk cId="2173632767" sldId="1869"/>
        </pc:sldMkLst>
      </pc:sldChg>
      <pc:sldChg chg="add mod modTransition modShow">
        <pc:chgData name="Matteo Pagani" userId="4fcc3142559b8b11" providerId="LiveId" clId="{0D82B6D4-7F77-4A45-B283-2BB360EA1D5F}" dt="2019-03-08T15:26:53.106" v="17"/>
        <pc:sldMkLst>
          <pc:docMk/>
          <pc:sldMk cId="3986059072" sldId="1870"/>
        </pc:sldMkLst>
      </pc:sldChg>
      <pc:sldChg chg="del">
        <pc:chgData name="Matteo Pagani" userId="4fcc3142559b8b11" providerId="LiveId" clId="{0D82B6D4-7F77-4A45-B283-2BB360EA1D5F}" dt="2019-03-08T19:58:39.176" v="992" actId="47"/>
        <pc:sldMkLst>
          <pc:docMk/>
          <pc:sldMk cId="3362160056" sldId="1873"/>
        </pc:sldMkLst>
      </pc:sldChg>
      <pc:sldChg chg="add del">
        <pc:chgData name="Matteo Pagani" userId="4fcc3142559b8b11" providerId="LiveId" clId="{0D82B6D4-7F77-4A45-B283-2BB360EA1D5F}" dt="2019-03-09T18:26:16.819" v="1028"/>
        <pc:sldMkLst>
          <pc:docMk/>
          <pc:sldMk cId="2255246876" sldId="1902"/>
        </pc:sldMkLst>
      </pc:sldChg>
      <pc:sldChg chg="add del">
        <pc:chgData name="Matteo Pagani" userId="4fcc3142559b8b11" providerId="LiveId" clId="{0D82B6D4-7F77-4A45-B283-2BB360EA1D5F}" dt="2019-03-09T18:26:16.819" v="1028"/>
        <pc:sldMkLst>
          <pc:docMk/>
          <pc:sldMk cId="3782768911" sldId="1903"/>
        </pc:sldMkLst>
      </pc:sldChg>
      <pc:sldChg chg="del">
        <pc:chgData name="Matteo Pagani" userId="4fcc3142559b8b11" providerId="LiveId" clId="{0D82B6D4-7F77-4A45-B283-2BB360EA1D5F}" dt="2019-03-08T19:58:39.176" v="992" actId="47"/>
        <pc:sldMkLst>
          <pc:docMk/>
          <pc:sldMk cId="3812491058" sldId="1906"/>
        </pc:sldMkLst>
      </pc:sldChg>
      <pc:sldChg chg="modSp ord">
        <pc:chgData name="Matteo Pagani" userId="4fcc3142559b8b11" providerId="LiveId" clId="{0D82B6D4-7F77-4A45-B283-2BB360EA1D5F}" dt="2019-03-08T17:57:50.755" v="687" actId="6549"/>
        <pc:sldMkLst>
          <pc:docMk/>
          <pc:sldMk cId="3619088528" sldId="1913"/>
        </pc:sldMkLst>
        <pc:spChg chg="mod">
          <ac:chgData name="Matteo Pagani" userId="4fcc3142559b8b11" providerId="LiveId" clId="{0D82B6D4-7F77-4A45-B283-2BB360EA1D5F}" dt="2019-03-08T17:57:50.755" v="687" actId="6549"/>
          <ac:spMkLst>
            <pc:docMk/>
            <pc:sldMk cId="3619088528" sldId="1913"/>
            <ac:spMk id="24" creationId="{2D2FD19A-90A9-46F9-93CF-98A01ED08DCF}"/>
          </ac:spMkLst>
        </pc:spChg>
      </pc:sldChg>
      <pc:sldChg chg="modSp add mod modTransition modShow">
        <pc:chgData name="Matteo Pagani" userId="4fcc3142559b8b11" providerId="LiveId" clId="{0D82B6D4-7F77-4A45-B283-2BB360EA1D5F}" dt="2019-03-10T20:22:18.743" v="1135" actId="20577"/>
        <pc:sldMkLst>
          <pc:docMk/>
          <pc:sldMk cId="2351493745" sldId="2355"/>
        </pc:sldMkLst>
        <pc:spChg chg="mod">
          <ac:chgData name="Matteo Pagani" userId="4fcc3142559b8b11" providerId="LiveId" clId="{0D82B6D4-7F77-4A45-B283-2BB360EA1D5F}" dt="2019-03-08T15:27:29.142" v="56" actId="20577"/>
          <ac:spMkLst>
            <pc:docMk/>
            <pc:sldMk cId="2351493745" sldId="2355"/>
            <ac:spMk id="2" creationId="{12FEDBCA-AB26-4303-B614-5F8B773D3DE1}"/>
          </ac:spMkLst>
        </pc:spChg>
        <pc:spChg chg="mod">
          <ac:chgData name="Matteo Pagani" userId="4fcc3142559b8b11" providerId="LiveId" clId="{0D82B6D4-7F77-4A45-B283-2BB360EA1D5F}" dt="2019-03-10T20:22:18.743" v="1135" actId="20577"/>
          <ac:spMkLst>
            <pc:docMk/>
            <pc:sldMk cId="2351493745" sldId="2355"/>
            <ac:spMk id="3" creationId="{74914629-C364-480F-8E7F-83A49E6DA1A8}"/>
          </ac:spMkLst>
        </pc:spChg>
      </pc:sldChg>
      <pc:sldChg chg="del">
        <pc:chgData name="Matteo Pagani" userId="4fcc3142559b8b11" providerId="LiveId" clId="{0D82B6D4-7F77-4A45-B283-2BB360EA1D5F}" dt="2019-03-08T13:44:05.310" v="1" actId="47"/>
        <pc:sldMkLst>
          <pc:docMk/>
          <pc:sldMk cId="4067989470" sldId="2430"/>
        </pc:sldMkLst>
      </pc:sldChg>
      <pc:sldChg chg="add del">
        <pc:chgData name="Matteo Pagani" userId="4fcc3142559b8b11" providerId="LiveId" clId="{0D82B6D4-7F77-4A45-B283-2BB360EA1D5F}" dt="2019-03-08T14:05:13.800" v="7"/>
        <pc:sldMkLst>
          <pc:docMk/>
          <pc:sldMk cId="1388083234" sldId="2707"/>
        </pc:sldMkLst>
      </pc:sldChg>
      <pc:sldChg chg="ord">
        <pc:chgData name="Matteo Pagani" userId="4fcc3142559b8b11" providerId="LiveId" clId="{0D82B6D4-7F77-4A45-B283-2BB360EA1D5F}" dt="2019-03-08T17:40:15.939" v="421"/>
        <pc:sldMkLst>
          <pc:docMk/>
          <pc:sldMk cId="4273851197" sldId="2777"/>
        </pc:sldMkLst>
      </pc:sldChg>
      <pc:sldChg chg="add del ord">
        <pc:chgData name="Matteo Pagani" userId="4fcc3142559b8b11" providerId="LiveId" clId="{0D82B6D4-7F77-4A45-B283-2BB360EA1D5F}" dt="2019-03-08T17:40:36.619" v="432"/>
        <pc:sldMkLst>
          <pc:docMk/>
          <pc:sldMk cId="2859710653" sldId="2783"/>
        </pc:sldMkLst>
      </pc:sldChg>
      <pc:sldChg chg="del">
        <pc:chgData name="Matteo Pagani" userId="4fcc3142559b8b11" providerId="LiveId" clId="{0D82B6D4-7F77-4A45-B283-2BB360EA1D5F}" dt="2019-03-08T19:58:39.176" v="992" actId="47"/>
        <pc:sldMkLst>
          <pc:docMk/>
          <pc:sldMk cId="1311726352" sldId="2784"/>
        </pc:sldMkLst>
      </pc:sldChg>
      <pc:sldChg chg="del">
        <pc:chgData name="Matteo Pagani" userId="4fcc3142559b8b11" providerId="LiveId" clId="{0D82B6D4-7F77-4A45-B283-2BB360EA1D5F}" dt="2019-03-08T19:58:39.176" v="992" actId="47"/>
        <pc:sldMkLst>
          <pc:docMk/>
          <pc:sldMk cId="438636508" sldId="2785"/>
        </pc:sldMkLst>
      </pc:sldChg>
      <pc:sldChg chg="del">
        <pc:chgData name="Matteo Pagani" userId="4fcc3142559b8b11" providerId="LiveId" clId="{0D82B6D4-7F77-4A45-B283-2BB360EA1D5F}" dt="2019-03-08T19:58:39.176" v="992" actId="47"/>
        <pc:sldMkLst>
          <pc:docMk/>
          <pc:sldMk cId="62916140" sldId="2787"/>
        </pc:sldMkLst>
      </pc:sldChg>
      <pc:sldChg chg="del">
        <pc:chgData name="Matteo Pagani" userId="4fcc3142559b8b11" providerId="LiveId" clId="{0D82B6D4-7F77-4A45-B283-2BB360EA1D5F}" dt="2019-03-08T19:58:39.176" v="992" actId="47"/>
        <pc:sldMkLst>
          <pc:docMk/>
          <pc:sldMk cId="2389205761" sldId="2800"/>
        </pc:sldMkLst>
      </pc:sldChg>
      <pc:sldChg chg="del">
        <pc:chgData name="Matteo Pagani" userId="4fcc3142559b8b11" providerId="LiveId" clId="{0D82B6D4-7F77-4A45-B283-2BB360EA1D5F}" dt="2019-03-08T19:58:39.176" v="992" actId="47"/>
        <pc:sldMkLst>
          <pc:docMk/>
          <pc:sldMk cId="2702570390" sldId="2802"/>
        </pc:sldMkLst>
      </pc:sldChg>
      <pc:sldChg chg="del">
        <pc:chgData name="Matteo Pagani" userId="4fcc3142559b8b11" providerId="LiveId" clId="{0D82B6D4-7F77-4A45-B283-2BB360EA1D5F}" dt="2019-03-08T19:58:39.176" v="992" actId="47"/>
        <pc:sldMkLst>
          <pc:docMk/>
          <pc:sldMk cId="1574311591" sldId="2806"/>
        </pc:sldMkLst>
      </pc:sldChg>
      <pc:sldChg chg="del">
        <pc:chgData name="Matteo Pagani" userId="4fcc3142559b8b11" providerId="LiveId" clId="{0D82B6D4-7F77-4A45-B283-2BB360EA1D5F}" dt="2019-03-08T19:58:39.176" v="992" actId="47"/>
        <pc:sldMkLst>
          <pc:docMk/>
          <pc:sldMk cId="3586309408" sldId="2807"/>
        </pc:sldMkLst>
      </pc:sldChg>
      <pc:sldChg chg="del">
        <pc:chgData name="Matteo Pagani" userId="4fcc3142559b8b11" providerId="LiveId" clId="{0D82B6D4-7F77-4A45-B283-2BB360EA1D5F}" dt="2019-03-08T19:58:39.176" v="992" actId="47"/>
        <pc:sldMkLst>
          <pc:docMk/>
          <pc:sldMk cId="1225683294" sldId="2809"/>
        </pc:sldMkLst>
      </pc:sldChg>
      <pc:sldChg chg="del">
        <pc:chgData name="Matteo Pagani" userId="4fcc3142559b8b11" providerId="LiveId" clId="{0D82B6D4-7F77-4A45-B283-2BB360EA1D5F}" dt="2019-03-08T19:58:39.176" v="992" actId="47"/>
        <pc:sldMkLst>
          <pc:docMk/>
          <pc:sldMk cId="2527732658" sldId="2810"/>
        </pc:sldMkLst>
      </pc:sldChg>
      <pc:sldChg chg="del">
        <pc:chgData name="Matteo Pagani" userId="4fcc3142559b8b11" providerId="LiveId" clId="{0D82B6D4-7F77-4A45-B283-2BB360EA1D5F}" dt="2019-03-08T19:58:39.176" v="992" actId="47"/>
        <pc:sldMkLst>
          <pc:docMk/>
          <pc:sldMk cId="555440524" sldId="2811"/>
        </pc:sldMkLst>
      </pc:sldChg>
      <pc:sldChg chg="ord">
        <pc:chgData name="Matteo Pagani" userId="4fcc3142559b8b11" providerId="LiveId" clId="{0D82B6D4-7F77-4A45-B283-2BB360EA1D5F}" dt="2019-03-08T17:40:50.974" v="433"/>
        <pc:sldMkLst>
          <pc:docMk/>
          <pc:sldMk cId="1155865392" sldId="2813"/>
        </pc:sldMkLst>
      </pc:sldChg>
      <pc:sldChg chg="del">
        <pc:chgData name="Matteo Pagani" userId="4fcc3142559b8b11" providerId="LiveId" clId="{0D82B6D4-7F77-4A45-B283-2BB360EA1D5F}" dt="2019-03-08T19:58:39.176" v="992" actId="47"/>
        <pc:sldMkLst>
          <pc:docMk/>
          <pc:sldMk cId="2976257130" sldId="2814"/>
        </pc:sldMkLst>
      </pc:sldChg>
      <pc:sldChg chg="add del">
        <pc:chgData name="Matteo Pagani" userId="4fcc3142559b8b11" providerId="LiveId" clId="{0D82B6D4-7F77-4A45-B283-2BB360EA1D5F}" dt="2019-03-08T17:40:31.496" v="431" actId="47"/>
        <pc:sldMkLst>
          <pc:docMk/>
          <pc:sldMk cId="1661964288" sldId="2818"/>
        </pc:sldMkLst>
      </pc:sldChg>
      <pc:sldChg chg="del">
        <pc:chgData name="Matteo Pagani" userId="4fcc3142559b8b11" providerId="LiveId" clId="{0D82B6D4-7F77-4A45-B283-2BB360EA1D5F}" dt="2019-03-08T19:58:39.176" v="992" actId="47"/>
        <pc:sldMkLst>
          <pc:docMk/>
          <pc:sldMk cId="1081705500" sldId="2821"/>
        </pc:sldMkLst>
      </pc:sldChg>
      <pc:sldChg chg="del">
        <pc:chgData name="Matteo Pagani" userId="4fcc3142559b8b11" providerId="LiveId" clId="{0D82B6D4-7F77-4A45-B283-2BB360EA1D5F}" dt="2019-03-08T19:58:39.176" v="992" actId="47"/>
        <pc:sldMkLst>
          <pc:docMk/>
          <pc:sldMk cId="3948917830" sldId="2822"/>
        </pc:sldMkLst>
      </pc:sldChg>
      <pc:sldChg chg="del">
        <pc:chgData name="Matteo Pagani" userId="4fcc3142559b8b11" providerId="LiveId" clId="{0D82B6D4-7F77-4A45-B283-2BB360EA1D5F}" dt="2019-03-08T19:58:39.176" v="992" actId="47"/>
        <pc:sldMkLst>
          <pc:docMk/>
          <pc:sldMk cId="168639716" sldId="2823"/>
        </pc:sldMkLst>
      </pc:sldChg>
      <pc:sldChg chg="add del">
        <pc:chgData name="Matteo Pagani" userId="4fcc3142559b8b11" providerId="LiveId" clId="{0D82B6D4-7F77-4A45-B283-2BB360EA1D5F}" dt="2019-03-08T17:40:30.233" v="430" actId="47"/>
        <pc:sldMkLst>
          <pc:docMk/>
          <pc:sldMk cId="1254229121" sldId="2824"/>
        </pc:sldMkLst>
      </pc:sldChg>
      <pc:sldChg chg="del">
        <pc:chgData name="Matteo Pagani" userId="4fcc3142559b8b11" providerId="LiveId" clId="{0D82B6D4-7F77-4A45-B283-2BB360EA1D5F}" dt="2019-03-08T19:58:39.176" v="992" actId="47"/>
        <pc:sldMkLst>
          <pc:docMk/>
          <pc:sldMk cId="4131433845" sldId="2825"/>
        </pc:sldMkLst>
      </pc:sldChg>
      <pc:sldChg chg="del">
        <pc:chgData name="Matteo Pagani" userId="4fcc3142559b8b11" providerId="LiveId" clId="{0D82B6D4-7F77-4A45-B283-2BB360EA1D5F}" dt="2019-03-08T19:58:39.176" v="992" actId="47"/>
        <pc:sldMkLst>
          <pc:docMk/>
          <pc:sldMk cId="1247931579" sldId="2829"/>
        </pc:sldMkLst>
      </pc:sldChg>
      <pc:sldChg chg="del">
        <pc:chgData name="Matteo Pagani" userId="4fcc3142559b8b11" providerId="LiveId" clId="{0D82B6D4-7F77-4A45-B283-2BB360EA1D5F}" dt="2019-03-08T19:58:39.176" v="992" actId="47"/>
        <pc:sldMkLst>
          <pc:docMk/>
          <pc:sldMk cId="3598032385" sldId="2830"/>
        </pc:sldMkLst>
      </pc:sldChg>
      <pc:sldChg chg="modSp add">
        <pc:chgData name="Matteo Pagani" userId="4fcc3142559b8b11" providerId="LiveId" clId="{0D82B6D4-7F77-4A45-B283-2BB360EA1D5F}" dt="2019-03-09T19:59:29.264" v="1065" actId="207"/>
        <pc:sldMkLst>
          <pc:docMk/>
          <pc:sldMk cId="2575443470" sldId="2960"/>
        </pc:sldMkLst>
        <pc:spChg chg="mod">
          <ac:chgData name="Matteo Pagani" userId="4fcc3142559b8b11" providerId="LiveId" clId="{0D82B6D4-7F77-4A45-B283-2BB360EA1D5F}" dt="2019-03-09T19:59:29.264" v="1065" actId="207"/>
          <ac:spMkLst>
            <pc:docMk/>
            <pc:sldMk cId="2575443470" sldId="2960"/>
            <ac:spMk id="3" creationId="{5E88E3A9-0234-47FE-B7FD-F79D3F241480}"/>
          </ac:spMkLst>
        </pc:spChg>
      </pc:sldChg>
      <pc:sldChg chg="modSp add del">
        <pc:chgData name="Matteo Pagani" userId="4fcc3142559b8b11" providerId="LiveId" clId="{0D82B6D4-7F77-4A45-B283-2BB360EA1D5F}" dt="2019-03-08T17:42:15.312" v="612" actId="20577"/>
        <pc:sldMkLst>
          <pc:docMk/>
          <pc:sldMk cId="3876088062" sldId="3560"/>
        </pc:sldMkLst>
        <pc:spChg chg="mod">
          <ac:chgData name="Matteo Pagani" userId="4fcc3142559b8b11" providerId="LiveId" clId="{0D82B6D4-7F77-4A45-B283-2BB360EA1D5F}" dt="2019-03-08T17:42:15.312" v="612" actId="20577"/>
          <ac:spMkLst>
            <pc:docMk/>
            <pc:sldMk cId="3876088062" sldId="3560"/>
            <ac:spMk id="7" creationId="{A309CEBA-508C-47B7-A6E9-AFAB581F65C6}"/>
          </ac:spMkLst>
        </pc:spChg>
        <pc:grpChg chg="mod">
          <ac:chgData name="Matteo Pagani" userId="4fcc3142559b8b11" providerId="LiveId" clId="{0D82B6D4-7F77-4A45-B283-2BB360EA1D5F}" dt="2019-03-08T17:38:26.875" v="296"/>
          <ac:grpSpMkLst>
            <pc:docMk/>
            <pc:sldMk cId="3876088062" sldId="3560"/>
            <ac:grpSpMk id="4" creationId="{FCABC492-42FC-4664-92B3-81446C72B9D1}"/>
          </ac:grpSpMkLst>
        </pc:grpChg>
      </pc:sldChg>
      <pc:sldChg chg="add">
        <pc:chgData name="Matteo Pagani" userId="4fcc3142559b8b11" providerId="LiveId" clId="{0D82B6D4-7F77-4A45-B283-2BB360EA1D5F}" dt="2019-03-08T14:05:13.800" v="7"/>
        <pc:sldMkLst>
          <pc:docMk/>
          <pc:sldMk cId="1581733180" sldId="3578"/>
        </pc:sldMkLst>
      </pc:sldChg>
      <pc:sldChg chg="del">
        <pc:chgData name="Matteo Pagani" userId="4fcc3142559b8b11" providerId="LiveId" clId="{0D82B6D4-7F77-4A45-B283-2BB360EA1D5F}" dt="2019-03-08T19:58:39.176" v="992" actId="47"/>
        <pc:sldMkLst>
          <pc:docMk/>
          <pc:sldMk cId="1266930406" sldId="3613"/>
        </pc:sldMkLst>
      </pc:sldChg>
      <pc:sldChg chg="add">
        <pc:chgData name="Matteo Pagani" userId="4fcc3142559b8b11" providerId="LiveId" clId="{0D82B6D4-7F77-4A45-B283-2BB360EA1D5F}" dt="2019-03-08T13:51:36.890" v="4"/>
        <pc:sldMkLst>
          <pc:docMk/>
          <pc:sldMk cId="580158057" sldId="3666"/>
        </pc:sldMkLst>
      </pc:sldChg>
      <pc:sldChg chg="add">
        <pc:chgData name="Matteo Pagani" userId="4fcc3142559b8b11" providerId="LiveId" clId="{0D82B6D4-7F77-4A45-B283-2BB360EA1D5F}" dt="2019-03-08T13:51:36.890" v="4"/>
        <pc:sldMkLst>
          <pc:docMk/>
          <pc:sldMk cId="3929319682" sldId="3667"/>
        </pc:sldMkLst>
      </pc:sldChg>
      <pc:sldChg chg="del">
        <pc:chgData name="Matteo Pagani" userId="4fcc3142559b8b11" providerId="LiveId" clId="{0D82B6D4-7F77-4A45-B283-2BB360EA1D5F}" dt="2019-03-08T13:44:02.192" v="0" actId="47"/>
        <pc:sldMkLst>
          <pc:docMk/>
          <pc:sldMk cId="1757999123" sldId="3673"/>
        </pc:sldMkLst>
      </pc:sldChg>
      <pc:sldChg chg="modSp">
        <pc:chgData name="Matteo Pagani" userId="4fcc3142559b8b11" providerId="LiveId" clId="{0D82B6D4-7F77-4A45-B283-2BB360EA1D5F}" dt="2019-03-09T19:59:42.961" v="1074" actId="20577"/>
        <pc:sldMkLst>
          <pc:docMk/>
          <pc:sldMk cId="521620731" sldId="3682"/>
        </pc:sldMkLst>
        <pc:spChg chg="mod">
          <ac:chgData name="Matteo Pagani" userId="4fcc3142559b8b11" providerId="LiveId" clId="{0D82B6D4-7F77-4A45-B283-2BB360EA1D5F}" dt="2019-03-08T19:59:09.627" v="1004" actId="1076"/>
          <ac:spMkLst>
            <pc:docMk/>
            <pc:sldMk cId="521620731" sldId="3682"/>
            <ac:spMk id="3" creationId="{4A692764-F670-4519-8A41-0B8E5DBDA734}"/>
          </ac:spMkLst>
        </pc:spChg>
        <pc:spChg chg="mod">
          <ac:chgData name="Matteo Pagani" userId="4fcc3142559b8b11" providerId="LiveId" clId="{0D82B6D4-7F77-4A45-B283-2BB360EA1D5F}" dt="2019-03-08T19:59:09.627" v="1004" actId="1076"/>
          <ac:spMkLst>
            <pc:docMk/>
            <pc:sldMk cId="521620731" sldId="3682"/>
            <ac:spMk id="8" creationId="{B4ED5576-E53C-4B41-B3D2-83166093D6DA}"/>
          </ac:spMkLst>
        </pc:spChg>
        <pc:spChg chg="mod">
          <ac:chgData name="Matteo Pagani" userId="4fcc3142559b8b11" providerId="LiveId" clId="{0D82B6D4-7F77-4A45-B283-2BB360EA1D5F}" dt="2019-03-09T19:59:42.961" v="1074" actId="20577"/>
          <ac:spMkLst>
            <pc:docMk/>
            <pc:sldMk cId="521620731" sldId="3682"/>
            <ac:spMk id="11" creationId="{7874D791-FD96-438B-96EB-B9126BEE582E}"/>
          </ac:spMkLst>
        </pc:spChg>
        <pc:picChg chg="mod">
          <ac:chgData name="Matteo Pagani" userId="4fcc3142559b8b11" providerId="LiveId" clId="{0D82B6D4-7F77-4A45-B283-2BB360EA1D5F}" dt="2019-03-08T19:59:09.627" v="1004" actId="1076"/>
          <ac:picMkLst>
            <pc:docMk/>
            <pc:sldMk cId="521620731" sldId="3682"/>
            <ac:picMk id="6" creationId="{9EAC0710-6E38-4513-97B9-1EBBDCEFD3CC}"/>
          </ac:picMkLst>
        </pc:picChg>
        <pc:picChg chg="mod">
          <ac:chgData name="Matteo Pagani" userId="4fcc3142559b8b11" providerId="LiveId" clId="{0D82B6D4-7F77-4A45-B283-2BB360EA1D5F}" dt="2019-03-08T19:59:09.627" v="1004" actId="1076"/>
          <ac:picMkLst>
            <pc:docMk/>
            <pc:sldMk cId="521620731" sldId="3682"/>
            <ac:picMk id="7" creationId="{FBF1E4D4-DA9B-4242-B95F-2BA2C0C6D213}"/>
          </ac:picMkLst>
        </pc:picChg>
        <pc:picChg chg="mod">
          <ac:chgData name="Matteo Pagani" userId="4fcc3142559b8b11" providerId="LiveId" clId="{0D82B6D4-7F77-4A45-B283-2BB360EA1D5F}" dt="2019-03-08T19:59:09.627" v="1004" actId="1076"/>
          <ac:picMkLst>
            <pc:docMk/>
            <pc:sldMk cId="521620731" sldId="3682"/>
            <ac:picMk id="14" creationId="{751F87FE-0E8E-41F0-9BC1-07E057D8FEAC}"/>
          </ac:picMkLst>
        </pc:picChg>
      </pc:sldChg>
      <pc:sldChg chg="del">
        <pc:chgData name="Matteo Pagani" userId="4fcc3142559b8b11" providerId="LiveId" clId="{0D82B6D4-7F77-4A45-B283-2BB360EA1D5F}" dt="2019-03-08T19:58:39.176" v="992" actId="47"/>
        <pc:sldMkLst>
          <pc:docMk/>
          <pc:sldMk cId="525651201" sldId="3683"/>
        </pc:sldMkLst>
      </pc:sldChg>
      <pc:sldChg chg="del">
        <pc:chgData name="Matteo Pagani" userId="4fcc3142559b8b11" providerId="LiveId" clId="{0D82B6D4-7F77-4A45-B283-2BB360EA1D5F}" dt="2019-03-08T17:51:06.271" v="634" actId="47"/>
        <pc:sldMkLst>
          <pc:docMk/>
          <pc:sldMk cId="3382098342" sldId="3684"/>
        </pc:sldMkLst>
      </pc:sldChg>
      <pc:sldChg chg="add">
        <pc:chgData name="Matteo Pagani" userId="4fcc3142559b8b11" providerId="LiveId" clId="{0D82B6D4-7F77-4A45-B283-2BB360EA1D5F}" dt="2019-03-08T15:20:48.480" v="13"/>
        <pc:sldMkLst>
          <pc:docMk/>
          <pc:sldMk cId="1810302668" sldId="3685"/>
        </pc:sldMkLst>
      </pc:sldChg>
      <pc:sldChg chg="add">
        <pc:chgData name="Matteo Pagani" userId="4fcc3142559b8b11" providerId="LiveId" clId="{0D82B6D4-7F77-4A45-B283-2BB360EA1D5F}" dt="2019-03-08T15:20:53.782" v="14"/>
        <pc:sldMkLst>
          <pc:docMk/>
          <pc:sldMk cId="2126488663" sldId="3686"/>
        </pc:sldMkLst>
      </pc:sldChg>
      <pc:sldChg chg="modSp add">
        <pc:chgData name="Matteo Pagani" userId="4fcc3142559b8b11" providerId="LiveId" clId="{0D82B6D4-7F77-4A45-B283-2BB360EA1D5F}" dt="2019-03-08T15:28:51.297" v="231" actId="20577"/>
        <pc:sldMkLst>
          <pc:docMk/>
          <pc:sldMk cId="1892498016" sldId="3687"/>
        </pc:sldMkLst>
        <pc:spChg chg="mod">
          <ac:chgData name="Matteo Pagani" userId="4fcc3142559b8b11" providerId="LiveId" clId="{0D82B6D4-7F77-4A45-B283-2BB360EA1D5F}" dt="2019-03-08T15:28:48.089" v="227" actId="20577"/>
          <ac:spMkLst>
            <pc:docMk/>
            <pc:sldMk cId="1892498016" sldId="3687"/>
            <ac:spMk id="3" creationId="{00000000-0000-0000-0000-000000000000}"/>
          </ac:spMkLst>
        </pc:spChg>
        <pc:spChg chg="mod">
          <ac:chgData name="Matteo Pagani" userId="4fcc3142559b8b11" providerId="LiveId" clId="{0D82B6D4-7F77-4A45-B283-2BB360EA1D5F}" dt="2019-03-08T15:28:51.297" v="231" actId="20577"/>
          <ac:spMkLst>
            <pc:docMk/>
            <pc:sldMk cId="1892498016" sldId="3687"/>
            <ac:spMk id="4" creationId="{00000000-0000-0000-0000-000000000000}"/>
          </ac:spMkLst>
        </pc:spChg>
      </pc:sldChg>
      <pc:sldChg chg="add">
        <pc:chgData name="Matteo Pagani" userId="4fcc3142559b8b11" providerId="LiveId" clId="{0D82B6D4-7F77-4A45-B283-2BB360EA1D5F}" dt="2019-03-08T17:39:19.844" v="412"/>
        <pc:sldMkLst>
          <pc:docMk/>
          <pc:sldMk cId="2196535177" sldId="3688"/>
        </pc:sldMkLst>
      </pc:sldChg>
      <pc:sldChg chg="modSp add">
        <pc:chgData name="Matteo Pagani" userId="4fcc3142559b8b11" providerId="LiveId" clId="{0D82B6D4-7F77-4A45-B283-2BB360EA1D5F}" dt="2019-03-09T19:53:14.016" v="1051" actId="20577"/>
        <pc:sldMkLst>
          <pc:docMk/>
          <pc:sldMk cId="166933560" sldId="3689"/>
        </pc:sldMkLst>
        <pc:spChg chg="mod">
          <ac:chgData name="Matteo Pagani" userId="4fcc3142559b8b11" providerId="LiveId" clId="{0D82B6D4-7F77-4A45-B283-2BB360EA1D5F}" dt="2019-03-09T19:53:14.016" v="1051" actId="20577"/>
          <ac:spMkLst>
            <pc:docMk/>
            <pc:sldMk cId="166933560" sldId="3689"/>
            <ac:spMk id="3" creationId="{00000000-0000-0000-0000-000000000000}"/>
          </ac:spMkLst>
        </pc:spChg>
      </pc:sldChg>
      <pc:sldChg chg="add del">
        <pc:chgData name="Matteo Pagani" userId="4fcc3142559b8b11" providerId="LiveId" clId="{0D82B6D4-7F77-4A45-B283-2BB360EA1D5F}" dt="2019-03-08T17:40:24.743" v="427" actId="47"/>
        <pc:sldMkLst>
          <pc:docMk/>
          <pc:sldMk cId="4206528096" sldId="3689"/>
        </pc:sldMkLst>
      </pc:sldChg>
      <pc:sldChg chg="add">
        <pc:chgData name="Matteo Pagani" userId="4fcc3142559b8b11" providerId="LiveId" clId="{0D82B6D4-7F77-4A45-B283-2BB360EA1D5F}" dt="2019-03-09T18:23:43.962" v="1027"/>
        <pc:sldMkLst>
          <pc:docMk/>
          <pc:sldMk cId="421351320" sldId="3690"/>
        </pc:sldMkLst>
      </pc:sldChg>
      <pc:sldChg chg="add del">
        <pc:chgData name="Matteo Pagani" userId="4fcc3142559b8b11" providerId="LiveId" clId="{0D82B6D4-7F77-4A45-B283-2BB360EA1D5F}" dt="2019-03-09T18:23:33.778" v="1026" actId="2696"/>
        <pc:sldMkLst>
          <pc:docMk/>
          <pc:sldMk cId="831646503" sldId="3690"/>
        </pc:sldMkLst>
      </pc:sldChg>
      <pc:sldChg chg="add del">
        <pc:chgData name="Matteo Pagani" userId="4fcc3142559b8b11" providerId="LiveId" clId="{0D82B6D4-7F77-4A45-B283-2BB360EA1D5F}" dt="2019-03-09T14:46:14.118" v="1024" actId="2696"/>
        <pc:sldMkLst>
          <pc:docMk/>
          <pc:sldMk cId="1169338702" sldId="3690"/>
        </pc:sldMkLst>
      </pc:sldChg>
      <pc:sldChg chg="add del">
        <pc:chgData name="Matteo Pagani" userId="4fcc3142559b8b11" providerId="LiveId" clId="{0D82B6D4-7F77-4A45-B283-2BB360EA1D5F}" dt="2019-03-09T14:45:50.846" v="1022" actId="2696"/>
        <pc:sldMkLst>
          <pc:docMk/>
          <pc:sldMk cId="1850623592" sldId="3690"/>
        </pc:sldMkLst>
      </pc:sldChg>
      <pc:sldChg chg="addSp delSp modSp new add">
        <pc:chgData name="Matteo Pagani" userId="4fcc3142559b8b11" providerId="LiveId" clId="{0D82B6D4-7F77-4A45-B283-2BB360EA1D5F}" dt="2019-03-09T19:59:12.435" v="1064" actId="20577"/>
        <pc:sldMkLst>
          <pc:docMk/>
          <pc:sldMk cId="1778205872" sldId="3691"/>
        </pc:sldMkLst>
        <pc:spChg chg="mod">
          <ac:chgData name="Matteo Pagani" userId="4fcc3142559b8b11" providerId="LiveId" clId="{0D82B6D4-7F77-4A45-B283-2BB360EA1D5F}" dt="2019-03-08T17:58:16.071" v="713" actId="20577"/>
          <ac:spMkLst>
            <pc:docMk/>
            <pc:sldMk cId="1778205872" sldId="3691"/>
            <ac:spMk id="2" creationId="{8E9160B0-DEC1-4A5E-A2F9-492261409211}"/>
          </ac:spMkLst>
        </pc:spChg>
        <pc:spChg chg="del mod">
          <ac:chgData name="Matteo Pagani" userId="4fcc3142559b8b11" providerId="LiveId" clId="{0D82B6D4-7F77-4A45-B283-2BB360EA1D5F}" dt="2019-03-08T18:16:17.758" v="730" actId="478"/>
          <ac:spMkLst>
            <pc:docMk/>
            <pc:sldMk cId="1778205872" sldId="3691"/>
            <ac:spMk id="3" creationId="{FF9F6111-05CD-46C1-96A5-75A96F5C2B69}"/>
          </ac:spMkLst>
        </pc:spChg>
        <pc:spChg chg="add del">
          <ac:chgData name="Matteo Pagani" userId="4fcc3142559b8b11" providerId="LiveId" clId="{0D82B6D4-7F77-4A45-B283-2BB360EA1D5F}" dt="2019-03-08T18:18:45.093" v="739"/>
          <ac:spMkLst>
            <pc:docMk/>
            <pc:sldMk cId="1778205872" sldId="3691"/>
            <ac:spMk id="4" creationId="{054AE78B-E1DF-4FF9-A9FE-F2EB90CDEF61}"/>
          </ac:spMkLst>
        </pc:spChg>
        <pc:spChg chg="add mod">
          <ac:chgData name="Matteo Pagani" userId="4fcc3142559b8b11" providerId="LiveId" clId="{0D82B6D4-7F77-4A45-B283-2BB360EA1D5F}" dt="2019-03-08T19:45:14.638" v="985" actId="1076"/>
          <ac:spMkLst>
            <pc:docMk/>
            <pc:sldMk cId="1778205872" sldId="3691"/>
            <ac:spMk id="5" creationId="{07FB62EE-92BD-407B-A698-1F7065406559}"/>
          </ac:spMkLst>
        </pc:spChg>
        <pc:spChg chg="add mod">
          <ac:chgData name="Matteo Pagani" userId="4fcc3142559b8b11" providerId="LiveId" clId="{0D82B6D4-7F77-4A45-B283-2BB360EA1D5F}" dt="2019-03-08T19:45:07.712" v="984" actId="1035"/>
          <ac:spMkLst>
            <pc:docMk/>
            <pc:sldMk cId="1778205872" sldId="3691"/>
            <ac:spMk id="6" creationId="{BA714549-6FA4-439F-8ABB-071F4BD56DFF}"/>
          </ac:spMkLst>
        </pc:spChg>
        <pc:spChg chg="add mod">
          <ac:chgData name="Matteo Pagani" userId="4fcc3142559b8b11" providerId="LiveId" clId="{0D82B6D4-7F77-4A45-B283-2BB360EA1D5F}" dt="2019-03-08T19:57:57.760" v="991" actId="1076"/>
          <ac:spMkLst>
            <pc:docMk/>
            <pc:sldMk cId="1778205872" sldId="3691"/>
            <ac:spMk id="7" creationId="{9DB73BC0-9DE8-444D-9805-4BE67491AF21}"/>
          </ac:spMkLst>
        </pc:spChg>
        <pc:spChg chg="add mod">
          <ac:chgData name="Matteo Pagani" userId="4fcc3142559b8b11" providerId="LiveId" clId="{0D82B6D4-7F77-4A45-B283-2BB360EA1D5F}" dt="2019-03-08T19:45:07.712" v="984" actId="1035"/>
          <ac:spMkLst>
            <pc:docMk/>
            <pc:sldMk cId="1778205872" sldId="3691"/>
            <ac:spMk id="10" creationId="{8DDA384D-94CB-4327-9E6C-748D8E49D8C9}"/>
          </ac:spMkLst>
        </pc:spChg>
        <pc:spChg chg="add mod">
          <ac:chgData name="Matteo Pagani" userId="4fcc3142559b8b11" providerId="LiveId" clId="{0D82B6D4-7F77-4A45-B283-2BB360EA1D5F}" dt="2019-03-08T18:22:38.252" v="827" actId="20577"/>
          <ac:spMkLst>
            <pc:docMk/>
            <pc:sldMk cId="1778205872" sldId="3691"/>
            <ac:spMk id="11" creationId="{9E678005-E535-4C58-AFD5-AF79B56448DD}"/>
          </ac:spMkLst>
        </pc:spChg>
        <pc:spChg chg="add mod">
          <ac:chgData name="Matteo Pagani" userId="4fcc3142559b8b11" providerId="LiveId" clId="{0D82B6D4-7F77-4A45-B283-2BB360EA1D5F}" dt="2019-03-09T19:59:12.435" v="1064" actId="20577"/>
          <ac:spMkLst>
            <pc:docMk/>
            <pc:sldMk cId="1778205872" sldId="3691"/>
            <ac:spMk id="12" creationId="{843E3B05-A958-4B31-8F2B-AE6EC4DF92B7}"/>
          </ac:spMkLst>
        </pc:spChg>
        <pc:spChg chg="add mod">
          <ac:chgData name="Matteo Pagani" userId="4fcc3142559b8b11" providerId="LiveId" clId="{0D82B6D4-7F77-4A45-B283-2BB360EA1D5F}" dt="2019-03-08T19:45:20.801" v="988" actId="1076"/>
          <ac:spMkLst>
            <pc:docMk/>
            <pc:sldMk cId="1778205872" sldId="3691"/>
            <ac:spMk id="14" creationId="{88771F6D-0C93-4B7C-9799-80F635740439}"/>
          </ac:spMkLst>
        </pc:spChg>
        <pc:spChg chg="add mod">
          <ac:chgData name="Matteo Pagani" userId="4fcc3142559b8b11" providerId="LiveId" clId="{0D82B6D4-7F77-4A45-B283-2BB360EA1D5F}" dt="2019-03-08T19:45:25.056" v="990" actId="688"/>
          <ac:spMkLst>
            <pc:docMk/>
            <pc:sldMk cId="1778205872" sldId="3691"/>
            <ac:spMk id="15" creationId="{5BD969B1-3F7F-453F-BE0B-1CDCCADD0CBD}"/>
          </ac:spMkLst>
        </pc:spChg>
        <pc:picChg chg="add mod">
          <ac:chgData name="Matteo Pagani" userId="4fcc3142559b8b11" providerId="LiveId" clId="{0D82B6D4-7F77-4A45-B283-2BB360EA1D5F}" dt="2019-03-08T19:45:07.712" v="984" actId="1035"/>
          <ac:picMkLst>
            <pc:docMk/>
            <pc:sldMk cId="1778205872" sldId="3691"/>
            <ac:picMk id="1026" creationId="{3B3856A2-FEB7-47D9-8563-5F8F9A286C73}"/>
          </ac:picMkLst>
        </pc:picChg>
        <pc:picChg chg="add mod">
          <ac:chgData name="Matteo Pagani" userId="4fcc3142559b8b11" providerId="LiveId" clId="{0D82B6D4-7F77-4A45-B283-2BB360EA1D5F}" dt="2019-03-08T19:45:07.712" v="984" actId="1035"/>
          <ac:picMkLst>
            <pc:docMk/>
            <pc:sldMk cId="1778205872" sldId="3691"/>
            <ac:picMk id="1028" creationId="{EF026E25-4D9C-45FB-8F5C-6D437E89CE3A}"/>
          </ac:picMkLst>
        </pc:picChg>
        <pc:picChg chg="add mod">
          <ac:chgData name="Matteo Pagani" userId="4fcc3142559b8b11" providerId="LiveId" clId="{0D82B6D4-7F77-4A45-B283-2BB360EA1D5F}" dt="2019-03-08T18:20:38.130" v="752" actId="1076"/>
          <ac:picMkLst>
            <pc:docMk/>
            <pc:sldMk cId="1778205872" sldId="3691"/>
            <ac:picMk id="1030" creationId="{DE9BEC3E-EE51-403D-BCFA-909F33B014B2}"/>
          </ac:picMkLst>
        </pc:picChg>
        <pc:picChg chg="add mod">
          <ac:chgData name="Matteo Pagani" userId="4fcc3142559b8b11" providerId="LiveId" clId="{0D82B6D4-7F77-4A45-B283-2BB360EA1D5F}" dt="2019-03-08T18:22:54.341" v="877" actId="1036"/>
          <ac:picMkLst>
            <pc:docMk/>
            <pc:sldMk cId="1778205872" sldId="3691"/>
            <ac:picMk id="1032" creationId="{1A6F4B95-B29B-4A73-BEDE-7631A94635EB}"/>
          </ac:picMkLst>
        </pc:picChg>
      </pc:sldChg>
      <pc:sldChg chg="modSp add">
        <pc:chgData name="Matteo Pagani" userId="4fcc3142559b8b11" providerId="LiveId" clId="{0D82B6D4-7F77-4A45-B283-2BB360EA1D5F}" dt="2019-03-08T19:59:43.651" v="1021" actId="20577"/>
        <pc:sldMkLst>
          <pc:docMk/>
          <pc:sldMk cId="3800314551" sldId="3692"/>
        </pc:sldMkLst>
        <pc:spChg chg="mod">
          <ac:chgData name="Matteo Pagani" userId="4fcc3142559b8b11" providerId="LiveId" clId="{0D82B6D4-7F77-4A45-B283-2BB360EA1D5F}" dt="2019-03-08T19:59:43.651" v="1021" actId="20577"/>
          <ac:spMkLst>
            <pc:docMk/>
            <pc:sldMk cId="3800314551" sldId="3692"/>
            <ac:spMk id="3" creationId="{00000000-0000-0000-0000-000000000000}"/>
          </ac:spMkLst>
        </pc:spChg>
      </pc:sldChg>
      <pc:sldMasterChg chg="delSldLayout modSldLayout">
        <pc:chgData name="Matteo Pagani" userId="4fcc3142559b8b11" providerId="LiveId" clId="{0D82B6D4-7F77-4A45-B283-2BB360EA1D5F}" dt="2019-03-09T20:00:21.382" v="1075" actId="478"/>
        <pc:sldMasterMkLst>
          <pc:docMk/>
          <pc:sldMasterMk cId="3588427678" sldId="2147484229"/>
        </pc:sldMasterMkLst>
        <pc:sldLayoutChg chg="delSp">
          <pc:chgData name="Matteo Pagani" userId="4fcc3142559b8b11" providerId="LiveId" clId="{0D82B6D4-7F77-4A45-B283-2BB360EA1D5F}" dt="2019-03-09T19:51:24.632" v="1029" actId="478"/>
          <pc:sldLayoutMkLst>
            <pc:docMk/>
            <pc:sldMasterMk cId="3588427678" sldId="2147484229"/>
            <pc:sldLayoutMk cId="1531337368" sldId="2147484240"/>
          </pc:sldLayoutMkLst>
          <pc:spChg chg="del">
            <ac:chgData name="Matteo Pagani" userId="4fcc3142559b8b11" providerId="LiveId" clId="{0D82B6D4-7F77-4A45-B283-2BB360EA1D5F}" dt="2019-03-09T19:51:24.632" v="1029" actId="478"/>
            <ac:spMkLst>
              <pc:docMk/>
              <pc:sldMasterMk cId="3588427678" sldId="2147484229"/>
              <pc:sldLayoutMk cId="1531337368" sldId="2147484240"/>
              <ac:spMk id="5" creationId="{4F9C77CE-6642-4EB3-964C-4757236312BC}"/>
            </ac:spMkLst>
          </pc:spChg>
        </pc:sldLayoutChg>
        <pc:sldLayoutChg chg="delSp">
          <pc:chgData name="Matteo Pagani" userId="4fcc3142559b8b11" providerId="LiveId" clId="{0D82B6D4-7F77-4A45-B283-2BB360EA1D5F}" dt="2019-03-09T19:51:27.733" v="1030" actId="478"/>
          <pc:sldLayoutMkLst>
            <pc:docMk/>
            <pc:sldMasterMk cId="3588427678" sldId="2147484229"/>
            <pc:sldLayoutMk cId="1703268474" sldId="2147484241"/>
          </pc:sldLayoutMkLst>
          <pc:spChg chg="del">
            <ac:chgData name="Matteo Pagani" userId="4fcc3142559b8b11" providerId="LiveId" clId="{0D82B6D4-7F77-4A45-B283-2BB360EA1D5F}" dt="2019-03-09T19:51:27.733" v="1030" actId="478"/>
            <ac:spMkLst>
              <pc:docMk/>
              <pc:sldMasterMk cId="3588427678" sldId="2147484229"/>
              <pc:sldLayoutMk cId="1703268474" sldId="2147484241"/>
              <ac:spMk id="4" creationId="{F799E92C-66C0-42AC-B537-87624873AE0F}"/>
            </ac:spMkLst>
          </pc:spChg>
        </pc:sldLayoutChg>
        <pc:sldLayoutChg chg="delSp">
          <pc:chgData name="Matteo Pagani" userId="4fcc3142559b8b11" providerId="LiveId" clId="{0D82B6D4-7F77-4A45-B283-2BB360EA1D5F}" dt="2019-03-09T19:51:32.721" v="1032" actId="478"/>
          <pc:sldLayoutMkLst>
            <pc:docMk/>
            <pc:sldMasterMk cId="3588427678" sldId="2147484229"/>
            <pc:sldLayoutMk cId="4179946700" sldId="2147484245"/>
          </pc:sldLayoutMkLst>
          <pc:spChg chg="del">
            <ac:chgData name="Matteo Pagani" userId="4fcc3142559b8b11" providerId="LiveId" clId="{0D82B6D4-7F77-4A45-B283-2BB360EA1D5F}" dt="2019-03-09T19:51:32.721" v="1032" actId="478"/>
            <ac:spMkLst>
              <pc:docMk/>
              <pc:sldMasterMk cId="3588427678" sldId="2147484229"/>
              <pc:sldLayoutMk cId="4179946700" sldId="2147484245"/>
              <ac:spMk id="5" creationId="{C7A7BB0F-782C-4D9F-9090-0EA61980C6A3}"/>
            </ac:spMkLst>
          </pc:spChg>
        </pc:sldLayoutChg>
        <pc:sldLayoutChg chg="delSp">
          <pc:chgData name="Matteo Pagani" userId="4fcc3142559b8b11" providerId="LiveId" clId="{0D82B6D4-7F77-4A45-B283-2BB360EA1D5F}" dt="2019-03-09T19:51:53.524" v="1038" actId="478"/>
          <pc:sldLayoutMkLst>
            <pc:docMk/>
            <pc:sldMasterMk cId="3588427678" sldId="2147484229"/>
            <pc:sldLayoutMk cId="3897602530" sldId="2147484249"/>
          </pc:sldLayoutMkLst>
          <pc:spChg chg="del">
            <ac:chgData name="Matteo Pagani" userId="4fcc3142559b8b11" providerId="LiveId" clId="{0D82B6D4-7F77-4A45-B283-2BB360EA1D5F}" dt="2019-03-09T19:51:53.524" v="1038" actId="478"/>
            <ac:spMkLst>
              <pc:docMk/>
              <pc:sldMasterMk cId="3588427678" sldId="2147484229"/>
              <pc:sldLayoutMk cId="3897602530" sldId="2147484249"/>
              <ac:spMk id="6" creationId="{64E1D9FA-9E2F-48CB-9D5D-F452A17FA04F}"/>
            </ac:spMkLst>
          </pc:spChg>
        </pc:sldLayoutChg>
        <pc:sldLayoutChg chg="delSp">
          <pc:chgData name="Matteo Pagani" userId="4fcc3142559b8b11" providerId="LiveId" clId="{0D82B6D4-7F77-4A45-B283-2BB360EA1D5F}" dt="2019-03-09T19:51:44.810" v="1035" actId="478"/>
          <pc:sldLayoutMkLst>
            <pc:docMk/>
            <pc:sldMasterMk cId="3588427678" sldId="2147484229"/>
            <pc:sldLayoutMk cId="3311556723" sldId="2147484256"/>
          </pc:sldLayoutMkLst>
          <pc:spChg chg="del">
            <ac:chgData name="Matteo Pagani" userId="4fcc3142559b8b11" providerId="LiveId" clId="{0D82B6D4-7F77-4A45-B283-2BB360EA1D5F}" dt="2019-03-09T19:51:44.810" v="1035" actId="478"/>
            <ac:spMkLst>
              <pc:docMk/>
              <pc:sldMasterMk cId="3588427678" sldId="2147484229"/>
              <pc:sldLayoutMk cId="3311556723" sldId="2147484256"/>
              <ac:spMk id="2" creationId="{2EF3E351-722F-45A0-BD85-698E055B98F1}"/>
            </ac:spMkLst>
          </pc:spChg>
        </pc:sldLayoutChg>
        <pc:sldLayoutChg chg="delSp">
          <pc:chgData name="Matteo Pagani" userId="4fcc3142559b8b11" providerId="LiveId" clId="{0D82B6D4-7F77-4A45-B283-2BB360EA1D5F}" dt="2019-03-09T19:51:47.930" v="1036" actId="478"/>
          <pc:sldLayoutMkLst>
            <pc:docMk/>
            <pc:sldMasterMk cId="3588427678" sldId="2147484229"/>
            <pc:sldLayoutMk cId="2425675349" sldId="2147484257"/>
          </pc:sldLayoutMkLst>
          <pc:spChg chg="del">
            <ac:chgData name="Matteo Pagani" userId="4fcc3142559b8b11" providerId="LiveId" clId="{0D82B6D4-7F77-4A45-B283-2BB360EA1D5F}" dt="2019-03-09T19:51:47.930" v="1036" actId="478"/>
            <ac:spMkLst>
              <pc:docMk/>
              <pc:sldMasterMk cId="3588427678" sldId="2147484229"/>
              <pc:sldLayoutMk cId="2425675349" sldId="2147484257"/>
              <ac:spMk id="2" creationId="{2C852AFA-BC02-44DE-94C3-845604AD057E}"/>
            </ac:spMkLst>
          </pc:spChg>
        </pc:sldLayoutChg>
        <pc:sldLayoutChg chg="delSp">
          <pc:chgData name="Matteo Pagani" userId="4fcc3142559b8b11" providerId="LiveId" clId="{0D82B6D4-7F77-4A45-B283-2BB360EA1D5F}" dt="2019-03-09T19:51:30.339" v="1031" actId="478"/>
          <pc:sldLayoutMkLst>
            <pc:docMk/>
            <pc:sldMasterMk cId="3588427678" sldId="2147484229"/>
            <pc:sldLayoutMk cId="2192018982" sldId="2147484474"/>
          </pc:sldLayoutMkLst>
          <pc:spChg chg="del">
            <ac:chgData name="Matteo Pagani" userId="4fcc3142559b8b11" providerId="LiveId" clId="{0D82B6D4-7F77-4A45-B283-2BB360EA1D5F}" dt="2019-03-09T19:51:30.339" v="1031" actId="478"/>
            <ac:spMkLst>
              <pc:docMk/>
              <pc:sldMasterMk cId="3588427678" sldId="2147484229"/>
              <pc:sldLayoutMk cId="2192018982" sldId="2147484474"/>
              <ac:spMk id="5" creationId="{443FF8C8-7F5A-4421-9447-1B05BF103B20}"/>
            </ac:spMkLst>
          </pc:spChg>
        </pc:sldLayoutChg>
        <pc:sldLayoutChg chg="delSp">
          <pc:chgData name="Matteo Pagani" userId="4fcc3142559b8b11" providerId="LiveId" clId="{0D82B6D4-7F77-4A45-B283-2BB360EA1D5F}" dt="2019-03-09T19:51:51.027" v="1037" actId="478"/>
          <pc:sldLayoutMkLst>
            <pc:docMk/>
            <pc:sldMasterMk cId="3588427678" sldId="2147484229"/>
            <pc:sldLayoutMk cId="3650358238" sldId="2147484584"/>
          </pc:sldLayoutMkLst>
          <pc:spChg chg="del">
            <ac:chgData name="Matteo Pagani" userId="4fcc3142559b8b11" providerId="LiveId" clId="{0D82B6D4-7F77-4A45-B283-2BB360EA1D5F}" dt="2019-03-09T19:51:51.027" v="1037" actId="478"/>
            <ac:spMkLst>
              <pc:docMk/>
              <pc:sldMasterMk cId="3588427678" sldId="2147484229"/>
              <pc:sldLayoutMk cId="3650358238" sldId="2147484584"/>
              <ac:spMk id="3" creationId="{06A51A04-EF84-4B1B-9E21-8F15035DF979}"/>
            </ac:spMkLst>
          </pc:spChg>
        </pc:sldLayoutChg>
        <pc:sldLayoutChg chg="delSp">
          <pc:chgData name="Matteo Pagani" userId="4fcc3142559b8b11" providerId="LiveId" clId="{0D82B6D4-7F77-4A45-B283-2BB360EA1D5F}" dt="2019-03-09T19:51:39.414" v="1034" actId="478"/>
          <pc:sldLayoutMkLst>
            <pc:docMk/>
            <pc:sldMasterMk cId="3588427678" sldId="2147484229"/>
            <pc:sldLayoutMk cId="3243858526" sldId="2147484603"/>
          </pc:sldLayoutMkLst>
          <pc:spChg chg="del">
            <ac:chgData name="Matteo Pagani" userId="4fcc3142559b8b11" providerId="LiveId" clId="{0D82B6D4-7F77-4A45-B283-2BB360EA1D5F}" dt="2019-03-09T19:51:39.414" v="1034" actId="478"/>
            <ac:spMkLst>
              <pc:docMk/>
              <pc:sldMasterMk cId="3588427678" sldId="2147484229"/>
              <pc:sldLayoutMk cId="3243858526" sldId="2147484603"/>
              <ac:spMk id="3" creationId="{0FA53395-9C25-4CB2-B341-C4A926CEFC07}"/>
            </ac:spMkLst>
          </pc:spChg>
        </pc:sldLayoutChg>
        <pc:sldLayoutChg chg="delSp">
          <pc:chgData name="Matteo Pagani" userId="4fcc3142559b8b11" providerId="LiveId" clId="{0D82B6D4-7F77-4A45-B283-2BB360EA1D5F}" dt="2019-03-09T20:00:21.382" v="1075" actId="478"/>
          <pc:sldLayoutMkLst>
            <pc:docMk/>
            <pc:sldMasterMk cId="3588427678" sldId="2147484229"/>
            <pc:sldLayoutMk cId="1849598128" sldId="2147484610"/>
          </pc:sldLayoutMkLst>
          <pc:spChg chg="del">
            <ac:chgData name="Matteo Pagani" userId="4fcc3142559b8b11" providerId="LiveId" clId="{0D82B6D4-7F77-4A45-B283-2BB360EA1D5F}" dt="2019-03-09T20:00:21.382" v="1075" actId="478"/>
            <ac:spMkLst>
              <pc:docMk/>
              <pc:sldMasterMk cId="3588427678" sldId="2147484229"/>
              <pc:sldLayoutMk cId="1849598128" sldId="2147484610"/>
              <ac:spMk id="10" creationId="{159B70CA-162C-4108-ACA6-CEEA047F6AE6}"/>
            </ac:spMkLst>
          </pc:spChg>
        </pc:sldLayoutChg>
        <pc:sldLayoutChg chg="delSp">
          <pc:chgData name="Matteo Pagani" userId="4fcc3142559b8b11" providerId="LiveId" clId="{0D82B6D4-7F77-4A45-B283-2BB360EA1D5F}" dt="2019-03-09T19:51:36.841" v="1033" actId="478"/>
          <pc:sldLayoutMkLst>
            <pc:docMk/>
            <pc:sldMasterMk cId="3588427678" sldId="2147484229"/>
            <pc:sldLayoutMk cId="1307984548" sldId="2147484639"/>
          </pc:sldLayoutMkLst>
          <pc:spChg chg="del">
            <ac:chgData name="Matteo Pagani" userId="4fcc3142559b8b11" providerId="LiveId" clId="{0D82B6D4-7F77-4A45-B283-2BB360EA1D5F}" dt="2019-03-09T19:51:36.841" v="1033" actId="478"/>
            <ac:spMkLst>
              <pc:docMk/>
              <pc:sldMasterMk cId="3588427678" sldId="2147484229"/>
              <pc:sldLayoutMk cId="1307984548" sldId="2147484639"/>
              <ac:spMk id="4" creationId="{2616517D-D5CD-4ABF-BB07-27B705B1ED45}"/>
            </ac:spMkLst>
          </pc:spChg>
        </pc:sldLayoutChg>
        <pc:sldLayoutChg chg="del">
          <pc:chgData name="Matteo Pagani" userId="4fcc3142559b8b11" providerId="LiveId" clId="{0D82B6D4-7F77-4A45-B283-2BB360EA1D5F}" dt="2019-03-08T13:44:05.310" v="1" actId="47"/>
          <pc:sldLayoutMkLst>
            <pc:docMk/>
            <pc:sldMasterMk cId="3588427678" sldId="2147484229"/>
            <pc:sldLayoutMk cId="4294909405" sldId="214748466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2225">
              <a:noFill/>
            </a:ln>
          </c:spPr>
          <c:dPt>
            <c:idx val="0"/>
            <c:bubble3D val="0"/>
            <c:spPr>
              <a:solidFill>
                <a:schemeClr val="accent1">
                  <a:shade val="80000"/>
                  <a:satMod val="180000"/>
                </a:schemeClr>
              </a:solidFill>
              <a:ln w="22225">
                <a:noFill/>
              </a:ln>
              <a:effectLst/>
            </c:spPr>
            <c:extLst>
              <c:ext xmlns:c16="http://schemas.microsoft.com/office/drawing/2014/chart" uri="{C3380CC4-5D6E-409C-BE32-E72D297353CC}">
                <c16:uniqueId val="{00000001-B6B7-468E-8646-F9B983F0568B}"/>
              </c:ext>
            </c:extLst>
          </c:dPt>
          <c:dPt>
            <c:idx val="1"/>
            <c:bubble3D val="0"/>
            <c:explosion val="1"/>
            <c:spPr>
              <a:solidFill>
                <a:srgbClr val="F14001"/>
              </a:solidFill>
              <a:ln w="22225">
                <a:noFill/>
              </a:ln>
              <a:effectLst/>
            </c:spPr>
            <c:extLst>
              <c:ext xmlns:c16="http://schemas.microsoft.com/office/drawing/2014/chart" uri="{C3380CC4-5D6E-409C-BE32-E72D297353CC}">
                <c16:uniqueId val="{00000003-B6B7-468E-8646-F9B983F0568B}"/>
              </c:ext>
            </c:extLst>
          </c:dPt>
          <c:dPt>
            <c:idx val="2"/>
            <c:bubble3D val="0"/>
            <c:spPr>
              <a:solidFill>
                <a:srgbClr val="BDBDBD"/>
              </a:solidFill>
              <a:ln w="22225">
                <a:noFill/>
              </a:ln>
              <a:effectLst/>
            </c:spPr>
            <c:extLst>
              <c:ext xmlns:c16="http://schemas.microsoft.com/office/drawing/2014/chart" uri="{C3380CC4-5D6E-409C-BE32-E72D297353CC}">
                <c16:uniqueId val="{00000005-B6B7-468E-8646-F9B983F0568B}"/>
              </c:ext>
            </c:extLst>
          </c:dPt>
          <c:dPt>
            <c:idx val="3"/>
            <c:bubble3D val="0"/>
            <c:spPr>
              <a:solidFill>
                <a:schemeClr val="accent4">
                  <a:shade val="80000"/>
                  <a:satMod val="180000"/>
                </a:schemeClr>
              </a:solidFill>
              <a:ln w="22225">
                <a:noFill/>
              </a:ln>
              <a:effectLst/>
            </c:spPr>
            <c:extLst>
              <c:ext xmlns:c16="http://schemas.microsoft.com/office/drawing/2014/chart" uri="{C3380CC4-5D6E-409C-BE32-E72D297353CC}">
                <c16:uniqueId val="{00000007-B6B7-468E-8646-F9B983F0568B}"/>
              </c:ext>
            </c:extLst>
          </c:dPt>
          <c:cat>
            <c:numRef>
              <c:f>Sheet1!$A$2:$A$5</c:f>
              <c:numCache>
                <c:formatCode>General</c:formatCode>
                <c:ptCount val="4"/>
              </c:numCache>
            </c:numRef>
          </c:cat>
          <c:val>
            <c:numRef>
              <c:f>Sheet1!$B$2:$B$5</c:f>
              <c:numCache>
                <c:formatCode>General</c:formatCode>
                <c:ptCount val="4"/>
                <c:pt idx="1">
                  <c:v>66</c:v>
                </c:pt>
                <c:pt idx="2">
                  <c:v>33</c:v>
                </c:pt>
              </c:numCache>
            </c:numRef>
          </c:val>
          <c:extLst>
            <c:ext xmlns:c16="http://schemas.microsoft.com/office/drawing/2014/chart" uri="{C3380CC4-5D6E-409C-BE32-E72D297353CC}">
              <c16:uniqueId val="{00000008-B6B7-468E-8646-F9B983F0568B}"/>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E67-41B7-BB7F-D34622813134}"/>
              </c:ext>
            </c:extLst>
          </c:dPt>
          <c:dPt>
            <c:idx val="1"/>
            <c:bubble3D val="0"/>
            <c:explosion val="1"/>
            <c:spPr>
              <a:solidFill>
                <a:srgbClr val="F14001"/>
              </a:solidFill>
              <a:ln w="22225">
                <a:noFill/>
              </a:ln>
              <a:effectLst/>
            </c:spPr>
            <c:extLst>
              <c:ext xmlns:c16="http://schemas.microsoft.com/office/drawing/2014/chart" uri="{C3380CC4-5D6E-409C-BE32-E72D297353CC}">
                <c16:uniqueId val="{00000003-BE67-41B7-BB7F-D34622813134}"/>
              </c:ext>
            </c:extLst>
          </c:dPt>
          <c:dPt>
            <c:idx val="2"/>
            <c:bubble3D val="0"/>
            <c:spPr>
              <a:solidFill>
                <a:srgbClr val="BDBDBD"/>
              </a:solidFill>
              <a:ln w="22225">
                <a:noFill/>
              </a:ln>
              <a:effectLst/>
            </c:spPr>
            <c:extLst>
              <c:ext xmlns:c16="http://schemas.microsoft.com/office/drawing/2014/chart" uri="{C3380CC4-5D6E-409C-BE32-E72D297353CC}">
                <c16:uniqueId val="{00000005-BE67-41B7-BB7F-D34622813134}"/>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E67-41B7-BB7F-D34622813134}"/>
              </c:ext>
            </c:extLst>
          </c:dPt>
          <c:cat>
            <c:numRef>
              <c:f>Sheet1!$A$2:$A$5</c:f>
              <c:numCache>
                <c:formatCode>General</c:formatCode>
                <c:ptCount val="4"/>
              </c:numCache>
            </c:numRef>
          </c:cat>
          <c:val>
            <c:numRef>
              <c:f>Sheet1!$B$2:$B$5</c:f>
              <c:numCache>
                <c:formatCode>General</c:formatCode>
                <c:ptCount val="4"/>
                <c:pt idx="1">
                  <c:v>33</c:v>
                </c:pt>
                <c:pt idx="2">
                  <c:v>66</c:v>
                </c:pt>
              </c:numCache>
            </c:numRef>
          </c:val>
          <c:extLst>
            <c:ext xmlns:c16="http://schemas.microsoft.com/office/drawing/2014/chart" uri="{C3380CC4-5D6E-409C-BE32-E72D297353CC}">
              <c16:uniqueId val="{00000008-BE67-41B7-BB7F-D34622813134}"/>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BD88-4E20-B106-D6172C9A1DC7}"/>
              </c:ext>
            </c:extLst>
          </c:dPt>
          <c:dPt>
            <c:idx val="1"/>
            <c:bubble3D val="0"/>
            <c:explosion val="1"/>
            <c:spPr>
              <a:solidFill>
                <a:srgbClr val="F14001"/>
              </a:solidFill>
              <a:ln w="22225">
                <a:noFill/>
              </a:ln>
              <a:effectLst/>
            </c:spPr>
            <c:extLst>
              <c:ext xmlns:c16="http://schemas.microsoft.com/office/drawing/2014/chart" uri="{C3380CC4-5D6E-409C-BE32-E72D297353CC}">
                <c16:uniqueId val="{00000003-BD88-4E20-B106-D6172C9A1DC7}"/>
              </c:ext>
            </c:extLst>
          </c:dPt>
          <c:dPt>
            <c:idx val="2"/>
            <c:bubble3D val="0"/>
            <c:spPr>
              <a:solidFill>
                <a:srgbClr val="BDBDBD"/>
              </a:solidFill>
              <a:ln w="22225">
                <a:noFill/>
              </a:ln>
              <a:effectLst/>
            </c:spPr>
            <c:extLst>
              <c:ext xmlns:c16="http://schemas.microsoft.com/office/drawing/2014/chart" uri="{C3380CC4-5D6E-409C-BE32-E72D297353CC}">
                <c16:uniqueId val="{00000005-BD88-4E20-B106-D6172C9A1DC7}"/>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BD88-4E20-B106-D6172C9A1DC7}"/>
              </c:ext>
            </c:extLst>
          </c:dPt>
          <c:cat>
            <c:numRef>
              <c:f>Sheet1!$A$2:$A$5</c:f>
              <c:numCache>
                <c:formatCode>General</c:formatCode>
                <c:ptCount val="4"/>
              </c:numCache>
            </c:numRef>
          </c:cat>
          <c:val>
            <c:numRef>
              <c:f>Sheet1!$B$2:$B$5</c:f>
              <c:numCache>
                <c:formatCode>General</c:formatCode>
                <c:ptCount val="4"/>
                <c:pt idx="1">
                  <c:v>85</c:v>
                </c:pt>
                <c:pt idx="2">
                  <c:v>15</c:v>
                </c:pt>
              </c:numCache>
            </c:numRef>
          </c:val>
          <c:extLst>
            <c:ext xmlns:c16="http://schemas.microsoft.com/office/drawing/2014/chart" uri="{C3380CC4-5D6E-409C-BE32-E72D297353CC}">
              <c16:uniqueId val="{00000008-BD88-4E20-B106-D6172C9A1DC7}"/>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noFill/>
            </a:ln>
          </c:spPr>
          <c:dPt>
            <c:idx val="0"/>
            <c:bubble3D val="0"/>
            <c:spPr>
              <a:solidFill>
                <a:schemeClr val="accent1">
                  <a:shade val="80000"/>
                  <a:satMod val="180000"/>
                </a:schemeClr>
              </a:solidFill>
              <a:ln w="25400">
                <a:noFill/>
              </a:ln>
              <a:effectLst/>
            </c:spPr>
            <c:extLst>
              <c:ext xmlns:c16="http://schemas.microsoft.com/office/drawing/2014/chart" uri="{C3380CC4-5D6E-409C-BE32-E72D297353CC}">
                <c16:uniqueId val="{00000001-CD29-4A7C-A095-9C883FEA0C63}"/>
              </c:ext>
            </c:extLst>
          </c:dPt>
          <c:dPt>
            <c:idx val="1"/>
            <c:bubble3D val="0"/>
            <c:explosion val="1"/>
            <c:spPr>
              <a:solidFill>
                <a:srgbClr val="F14001"/>
              </a:solidFill>
              <a:ln w="22225">
                <a:noFill/>
              </a:ln>
              <a:effectLst/>
            </c:spPr>
            <c:extLst>
              <c:ext xmlns:c16="http://schemas.microsoft.com/office/drawing/2014/chart" uri="{C3380CC4-5D6E-409C-BE32-E72D297353CC}">
                <c16:uniqueId val="{00000003-CD29-4A7C-A095-9C883FEA0C63}"/>
              </c:ext>
            </c:extLst>
          </c:dPt>
          <c:dPt>
            <c:idx val="2"/>
            <c:bubble3D val="0"/>
            <c:spPr>
              <a:solidFill>
                <a:srgbClr val="BDBDBD"/>
              </a:solidFill>
              <a:ln w="22225">
                <a:noFill/>
              </a:ln>
              <a:effectLst/>
            </c:spPr>
            <c:extLst>
              <c:ext xmlns:c16="http://schemas.microsoft.com/office/drawing/2014/chart" uri="{C3380CC4-5D6E-409C-BE32-E72D297353CC}">
                <c16:uniqueId val="{00000005-CD29-4A7C-A095-9C883FEA0C63}"/>
              </c:ext>
            </c:extLst>
          </c:dPt>
          <c:dPt>
            <c:idx val="3"/>
            <c:bubble3D val="0"/>
            <c:spPr>
              <a:solidFill>
                <a:schemeClr val="accent4">
                  <a:shade val="80000"/>
                  <a:satMod val="180000"/>
                </a:schemeClr>
              </a:solidFill>
              <a:ln w="25400">
                <a:noFill/>
              </a:ln>
              <a:effectLst/>
            </c:spPr>
            <c:extLst>
              <c:ext xmlns:c16="http://schemas.microsoft.com/office/drawing/2014/chart" uri="{C3380CC4-5D6E-409C-BE32-E72D297353CC}">
                <c16:uniqueId val="{00000007-CD29-4A7C-A095-9C883FEA0C63}"/>
              </c:ext>
            </c:extLst>
          </c:dPt>
          <c:cat>
            <c:numRef>
              <c:f>Sheet1!$A$2:$A$5</c:f>
              <c:numCache>
                <c:formatCode>General</c:formatCode>
                <c:ptCount val="4"/>
              </c:numCache>
            </c:numRef>
          </c:cat>
          <c:val>
            <c:numRef>
              <c:f>Sheet1!$B$2:$B$5</c:f>
              <c:numCache>
                <c:formatCode>General</c:formatCode>
                <c:ptCount val="4"/>
                <c:pt idx="1">
                  <c:v>49</c:v>
                </c:pt>
                <c:pt idx="2">
                  <c:v>51</c:v>
                </c:pt>
              </c:numCache>
            </c:numRef>
          </c:val>
          <c:extLst>
            <c:ext xmlns:c16="http://schemas.microsoft.com/office/drawing/2014/chart" uri="{C3380CC4-5D6E-409C-BE32-E72D297353CC}">
              <c16:uniqueId val="{00000008-CD29-4A7C-A095-9C883FEA0C63}"/>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2225">
              <a:noFill/>
            </a:ln>
          </c:spPr>
          <c:dPt>
            <c:idx val="0"/>
            <c:bubble3D val="0"/>
            <c:spPr>
              <a:solidFill>
                <a:schemeClr val="accent1">
                  <a:shade val="80000"/>
                  <a:satMod val="180000"/>
                </a:schemeClr>
              </a:solidFill>
              <a:ln w="22225">
                <a:noFill/>
              </a:ln>
              <a:effectLst/>
            </c:spPr>
            <c:extLst>
              <c:ext xmlns:c16="http://schemas.microsoft.com/office/drawing/2014/chart" uri="{C3380CC4-5D6E-409C-BE32-E72D297353CC}">
                <c16:uniqueId val="{00000001-CF43-4F4D-8FE1-A30916EF440E}"/>
              </c:ext>
            </c:extLst>
          </c:dPt>
          <c:dPt>
            <c:idx val="1"/>
            <c:bubble3D val="0"/>
            <c:explosion val="1"/>
            <c:spPr>
              <a:solidFill>
                <a:srgbClr val="F14001"/>
              </a:solidFill>
              <a:ln w="22225">
                <a:noFill/>
              </a:ln>
              <a:effectLst/>
            </c:spPr>
            <c:extLst>
              <c:ext xmlns:c16="http://schemas.microsoft.com/office/drawing/2014/chart" uri="{C3380CC4-5D6E-409C-BE32-E72D297353CC}">
                <c16:uniqueId val="{00000003-CF43-4F4D-8FE1-A30916EF440E}"/>
              </c:ext>
            </c:extLst>
          </c:dPt>
          <c:dPt>
            <c:idx val="2"/>
            <c:bubble3D val="0"/>
            <c:spPr>
              <a:solidFill>
                <a:srgbClr val="BDBDBD"/>
              </a:solidFill>
              <a:ln w="22225">
                <a:noFill/>
              </a:ln>
              <a:effectLst/>
            </c:spPr>
            <c:extLst>
              <c:ext xmlns:c16="http://schemas.microsoft.com/office/drawing/2014/chart" uri="{C3380CC4-5D6E-409C-BE32-E72D297353CC}">
                <c16:uniqueId val="{00000005-CF43-4F4D-8FE1-A30916EF440E}"/>
              </c:ext>
            </c:extLst>
          </c:dPt>
          <c:dPt>
            <c:idx val="3"/>
            <c:bubble3D val="0"/>
            <c:spPr>
              <a:solidFill>
                <a:schemeClr val="accent4">
                  <a:shade val="80000"/>
                  <a:satMod val="180000"/>
                </a:schemeClr>
              </a:solidFill>
              <a:ln w="22225">
                <a:noFill/>
              </a:ln>
              <a:effectLst/>
            </c:spPr>
            <c:extLst>
              <c:ext xmlns:c16="http://schemas.microsoft.com/office/drawing/2014/chart" uri="{C3380CC4-5D6E-409C-BE32-E72D297353CC}">
                <c16:uniqueId val="{00000007-CF43-4F4D-8FE1-A30916EF440E}"/>
              </c:ext>
            </c:extLst>
          </c:dPt>
          <c:cat>
            <c:numRef>
              <c:f>Sheet1!$A$2:$A$5</c:f>
              <c:numCache>
                <c:formatCode>General</c:formatCode>
                <c:ptCount val="4"/>
              </c:numCache>
            </c:numRef>
          </c:cat>
          <c:val>
            <c:numRef>
              <c:f>Sheet1!$B$2:$B$5</c:f>
              <c:numCache>
                <c:formatCode>General</c:formatCode>
                <c:ptCount val="4"/>
                <c:pt idx="1">
                  <c:v>66</c:v>
                </c:pt>
                <c:pt idx="2">
                  <c:v>33</c:v>
                </c:pt>
              </c:numCache>
            </c:numRef>
          </c:val>
          <c:extLst>
            <c:ext xmlns:c16="http://schemas.microsoft.com/office/drawing/2014/chart" uri="{C3380CC4-5D6E-409C-BE32-E72D297353CC}">
              <c16:uniqueId val="{00000008-CF43-4F4D-8FE1-A30916EF440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83E9-430F-A8EB-7341E8358AFC}"/>
              </c:ext>
            </c:extLst>
          </c:dPt>
          <c:dPt>
            <c:idx val="1"/>
            <c:bubble3D val="0"/>
            <c:explosion val="1"/>
            <c:spPr>
              <a:solidFill>
                <a:srgbClr val="F14001"/>
              </a:solidFill>
              <a:ln w="22225">
                <a:noFill/>
              </a:ln>
              <a:effectLst/>
            </c:spPr>
            <c:extLst>
              <c:ext xmlns:c16="http://schemas.microsoft.com/office/drawing/2014/chart" uri="{C3380CC4-5D6E-409C-BE32-E72D297353CC}">
                <c16:uniqueId val="{00000003-83E9-430F-A8EB-7341E8358AFC}"/>
              </c:ext>
            </c:extLst>
          </c:dPt>
          <c:dPt>
            <c:idx val="2"/>
            <c:bubble3D val="0"/>
            <c:spPr>
              <a:solidFill>
                <a:srgbClr val="BDBDBD"/>
              </a:solidFill>
              <a:ln w="22225">
                <a:noFill/>
              </a:ln>
              <a:effectLst/>
            </c:spPr>
            <c:extLst>
              <c:ext xmlns:c16="http://schemas.microsoft.com/office/drawing/2014/chart" uri="{C3380CC4-5D6E-409C-BE32-E72D297353CC}">
                <c16:uniqueId val="{00000005-83E9-430F-A8EB-7341E8358AFC}"/>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83E9-430F-A8EB-7341E8358AFC}"/>
              </c:ext>
            </c:extLst>
          </c:dPt>
          <c:cat>
            <c:numRef>
              <c:f>Sheet1!$A$2:$A$5</c:f>
              <c:numCache>
                <c:formatCode>General</c:formatCode>
                <c:ptCount val="4"/>
              </c:numCache>
            </c:numRef>
          </c:cat>
          <c:val>
            <c:numRef>
              <c:f>Sheet1!$B$2:$B$5</c:f>
              <c:numCache>
                <c:formatCode>General</c:formatCode>
                <c:ptCount val="4"/>
                <c:pt idx="1">
                  <c:v>33</c:v>
                </c:pt>
                <c:pt idx="2">
                  <c:v>66</c:v>
                </c:pt>
              </c:numCache>
            </c:numRef>
          </c:val>
          <c:extLst>
            <c:ext xmlns:c16="http://schemas.microsoft.com/office/drawing/2014/chart" uri="{C3380CC4-5D6E-409C-BE32-E72D297353CC}">
              <c16:uniqueId val="{00000008-83E9-430F-A8EB-7341E8358AFC}"/>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solidFill>
                <a:srgbClr val="F14001"/>
              </a:solidFill>
            </a:ln>
          </c:spPr>
          <c:dPt>
            <c:idx val="0"/>
            <c:bubble3D val="0"/>
            <c:spPr>
              <a:solidFill>
                <a:schemeClr val="accent1">
                  <a:shade val="80000"/>
                  <a:satMod val="180000"/>
                </a:schemeClr>
              </a:solidFill>
              <a:ln w="25400">
                <a:solidFill>
                  <a:srgbClr val="F14001"/>
                </a:solidFill>
              </a:ln>
              <a:effectLst/>
            </c:spPr>
            <c:extLst>
              <c:ext xmlns:c16="http://schemas.microsoft.com/office/drawing/2014/chart" uri="{C3380CC4-5D6E-409C-BE32-E72D297353CC}">
                <c16:uniqueId val="{00000001-4DE1-41D7-9EA7-5DFBA162752E}"/>
              </c:ext>
            </c:extLst>
          </c:dPt>
          <c:dPt>
            <c:idx val="1"/>
            <c:bubble3D val="0"/>
            <c:explosion val="1"/>
            <c:spPr>
              <a:solidFill>
                <a:srgbClr val="F14001"/>
              </a:solidFill>
              <a:ln w="22225">
                <a:noFill/>
              </a:ln>
              <a:effectLst/>
            </c:spPr>
            <c:extLst>
              <c:ext xmlns:c16="http://schemas.microsoft.com/office/drawing/2014/chart" uri="{C3380CC4-5D6E-409C-BE32-E72D297353CC}">
                <c16:uniqueId val="{00000003-4DE1-41D7-9EA7-5DFBA162752E}"/>
              </c:ext>
            </c:extLst>
          </c:dPt>
          <c:dPt>
            <c:idx val="2"/>
            <c:bubble3D val="0"/>
            <c:spPr>
              <a:solidFill>
                <a:srgbClr val="BDBDBD"/>
              </a:solidFill>
              <a:ln w="22225">
                <a:noFill/>
              </a:ln>
              <a:effectLst/>
            </c:spPr>
            <c:extLst>
              <c:ext xmlns:c16="http://schemas.microsoft.com/office/drawing/2014/chart" uri="{C3380CC4-5D6E-409C-BE32-E72D297353CC}">
                <c16:uniqueId val="{00000005-4DE1-41D7-9EA7-5DFBA162752E}"/>
              </c:ext>
            </c:extLst>
          </c:dPt>
          <c:dPt>
            <c:idx val="3"/>
            <c:bubble3D val="0"/>
            <c:spPr>
              <a:solidFill>
                <a:schemeClr val="accent4">
                  <a:shade val="80000"/>
                  <a:satMod val="180000"/>
                </a:schemeClr>
              </a:solidFill>
              <a:ln w="25400">
                <a:solidFill>
                  <a:srgbClr val="F14001"/>
                </a:solidFill>
              </a:ln>
              <a:effectLst/>
            </c:spPr>
            <c:extLst>
              <c:ext xmlns:c16="http://schemas.microsoft.com/office/drawing/2014/chart" uri="{C3380CC4-5D6E-409C-BE32-E72D297353CC}">
                <c16:uniqueId val="{00000007-4DE1-41D7-9EA7-5DFBA162752E}"/>
              </c:ext>
            </c:extLst>
          </c:dPt>
          <c:cat>
            <c:numRef>
              <c:f>Sheet1!$A$2:$A$5</c:f>
              <c:numCache>
                <c:formatCode>General</c:formatCode>
                <c:ptCount val="4"/>
              </c:numCache>
            </c:numRef>
          </c:cat>
          <c:val>
            <c:numRef>
              <c:f>Sheet1!$B$2:$B$5</c:f>
              <c:numCache>
                <c:formatCode>General</c:formatCode>
                <c:ptCount val="4"/>
                <c:pt idx="1">
                  <c:v>85</c:v>
                </c:pt>
                <c:pt idx="2">
                  <c:v>15</c:v>
                </c:pt>
              </c:numCache>
            </c:numRef>
          </c:val>
          <c:extLst>
            <c:ext xmlns:c16="http://schemas.microsoft.com/office/drawing/2014/chart" uri="{C3380CC4-5D6E-409C-BE32-E72D297353CC}">
              <c16:uniqueId val="{00000008-4DE1-41D7-9EA7-5DFBA162752E}"/>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ln w="25400">
              <a:noFill/>
            </a:ln>
          </c:spPr>
          <c:dPt>
            <c:idx val="0"/>
            <c:bubble3D val="0"/>
            <c:spPr>
              <a:solidFill>
                <a:schemeClr val="accent1">
                  <a:shade val="80000"/>
                  <a:satMod val="180000"/>
                </a:schemeClr>
              </a:solidFill>
              <a:ln w="25400">
                <a:noFill/>
              </a:ln>
              <a:effectLst/>
            </c:spPr>
            <c:extLst>
              <c:ext xmlns:c16="http://schemas.microsoft.com/office/drawing/2014/chart" uri="{C3380CC4-5D6E-409C-BE32-E72D297353CC}">
                <c16:uniqueId val="{00000001-9A9C-4CF5-A391-00CD11AC138F}"/>
              </c:ext>
            </c:extLst>
          </c:dPt>
          <c:dPt>
            <c:idx val="1"/>
            <c:bubble3D val="0"/>
            <c:explosion val="1"/>
            <c:spPr>
              <a:solidFill>
                <a:srgbClr val="F14001"/>
              </a:solidFill>
              <a:ln w="22225">
                <a:noFill/>
              </a:ln>
              <a:effectLst/>
            </c:spPr>
            <c:extLst>
              <c:ext xmlns:c16="http://schemas.microsoft.com/office/drawing/2014/chart" uri="{C3380CC4-5D6E-409C-BE32-E72D297353CC}">
                <c16:uniqueId val="{00000003-9A9C-4CF5-A391-00CD11AC138F}"/>
              </c:ext>
            </c:extLst>
          </c:dPt>
          <c:dPt>
            <c:idx val="2"/>
            <c:bubble3D val="0"/>
            <c:spPr>
              <a:solidFill>
                <a:srgbClr val="BDBDBD"/>
              </a:solidFill>
              <a:ln w="22225">
                <a:noFill/>
              </a:ln>
              <a:effectLst/>
            </c:spPr>
            <c:extLst>
              <c:ext xmlns:c16="http://schemas.microsoft.com/office/drawing/2014/chart" uri="{C3380CC4-5D6E-409C-BE32-E72D297353CC}">
                <c16:uniqueId val="{00000005-9A9C-4CF5-A391-00CD11AC138F}"/>
              </c:ext>
            </c:extLst>
          </c:dPt>
          <c:dPt>
            <c:idx val="3"/>
            <c:bubble3D val="0"/>
            <c:spPr>
              <a:solidFill>
                <a:schemeClr val="accent4">
                  <a:shade val="80000"/>
                  <a:satMod val="180000"/>
                </a:schemeClr>
              </a:solidFill>
              <a:ln w="25400">
                <a:noFill/>
              </a:ln>
              <a:effectLst/>
            </c:spPr>
            <c:extLst>
              <c:ext xmlns:c16="http://schemas.microsoft.com/office/drawing/2014/chart" uri="{C3380CC4-5D6E-409C-BE32-E72D297353CC}">
                <c16:uniqueId val="{00000007-9A9C-4CF5-A391-00CD11AC138F}"/>
              </c:ext>
            </c:extLst>
          </c:dPt>
          <c:cat>
            <c:numRef>
              <c:f>Sheet1!$A$2:$A$5</c:f>
              <c:numCache>
                <c:formatCode>General</c:formatCode>
                <c:ptCount val="4"/>
              </c:numCache>
            </c:numRef>
          </c:cat>
          <c:val>
            <c:numRef>
              <c:f>Sheet1!$B$2:$B$5</c:f>
              <c:numCache>
                <c:formatCode>General</c:formatCode>
                <c:ptCount val="4"/>
                <c:pt idx="1">
                  <c:v>49</c:v>
                </c:pt>
                <c:pt idx="2">
                  <c:v>51</c:v>
                </c:pt>
              </c:numCache>
            </c:numRef>
          </c:val>
          <c:extLst>
            <c:ext xmlns:c16="http://schemas.microsoft.com/office/drawing/2014/chart" uri="{C3380CC4-5D6E-409C-BE32-E72D297353CC}">
              <c16:uniqueId val="{00000008-9A9C-4CF5-A391-00CD11AC138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6.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7.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8.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8-09-15T00:46:12.208" idx="38">
    <p:pos x="202" y="202"/>
    <p:text>there is too much text in slides 47,48 and 49  should we show somehting after each of how it looks.. to give a better idea</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B79A28-FA46-42A7-B930-F54960B5C2D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B807495-2171-43D9-990C-56E15B048F34}">
      <dgm:prSet/>
      <dgm:spPr>
        <a:ln>
          <a:solidFill>
            <a:srgbClr val="002050"/>
          </a:solidFill>
        </a:ln>
      </dgm:spPr>
      <dgm:t>
        <a:bodyPr/>
        <a:lstStyle/>
        <a:p>
          <a:r>
            <a:rPr lang="en-US" dirty="0"/>
            <a:t>Disk space </a:t>
          </a:r>
        </a:p>
      </dgm:t>
    </dgm:pt>
    <dgm:pt modelId="{576B8D5B-67CB-405D-8C1C-7A73A3469313}" type="parTrans" cxnId="{9407A113-9F0A-4604-8CF8-76F4A4CB5335}">
      <dgm:prSet/>
      <dgm:spPr/>
      <dgm:t>
        <a:bodyPr/>
        <a:lstStyle/>
        <a:p>
          <a:endParaRPr lang="en-US"/>
        </a:p>
      </dgm:t>
    </dgm:pt>
    <dgm:pt modelId="{E751F2EB-47C9-41F8-94DA-9429A499786F}" type="sibTrans" cxnId="{9407A113-9F0A-4604-8CF8-76F4A4CB5335}">
      <dgm:prSet/>
      <dgm:spPr/>
      <dgm:t>
        <a:bodyPr/>
        <a:lstStyle/>
        <a:p>
          <a:endParaRPr lang="en-US"/>
        </a:p>
      </dgm:t>
    </dgm:pt>
    <dgm:pt modelId="{A74ABCF2-02C5-4BB3-BCBF-1EE88AC96CAD}">
      <dgm:prSet/>
      <dgm:spPr>
        <a:ln>
          <a:solidFill>
            <a:srgbClr val="002050"/>
          </a:solidFill>
        </a:ln>
      </dgm:spPr>
      <dgm:t>
        <a:bodyPr/>
        <a:lstStyle/>
        <a:p>
          <a:r>
            <a:rPr lang="en-US" dirty="0"/>
            <a:t>Network optimization using differential updates</a:t>
          </a:r>
        </a:p>
      </dgm:t>
    </dgm:pt>
    <dgm:pt modelId="{F236C183-EE9C-4E7D-AF7C-85E595B31464}" type="parTrans" cxnId="{E6CE7359-2258-46D3-A048-CCD8C7911961}">
      <dgm:prSet/>
      <dgm:spPr/>
      <dgm:t>
        <a:bodyPr/>
        <a:lstStyle/>
        <a:p>
          <a:endParaRPr lang="en-US"/>
        </a:p>
      </dgm:t>
    </dgm:pt>
    <dgm:pt modelId="{D3BAC8F9-F428-4912-8581-134941362952}" type="sibTrans" cxnId="{E6CE7359-2258-46D3-A048-CCD8C7911961}">
      <dgm:prSet/>
      <dgm:spPr/>
      <dgm:t>
        <a:bodyPr/>
        <a:lstStyle/>
        <a:p>
          <a:endParaRPr lang="en-US"/>
        </a:p>
      </dgm:t>
    </dgm:pt>
    <dgm:pt modelId="{83C3E419-B2B7-4F6A-B205-6B6D065F6420}">
      <dgm:prSet/>
      <dgm:spPr>
        <a:solidFill>
          <a:srgbClr val="D83B01"/>
        </a:solidFill>
      </dgm:spPr>
      <dgm:t>
        <a:bodyPr/>
        <a:lstStyle/>
        <a:p>
          <a:r>
            <a:rPr lang="en-US" dirty="0"/>
            <a:t>Modern IT Virtuous Cycle</a:t>
          </a:r>
        </a:p>
      </dgm:t>
    </dgm:pt>
    <dgm:pt modelId="{D745FDB5-E18D-41F5-9908-255A0D864418}" type="parTrans" cxnId="{7B2AB215-D12C-4997-AD6B-C325DA1C4AF0}">
      <dgm:prSet/>
      <dgm:spPr/>
      <dgm:t>
        <a:bodyPr/>
        <a:lstStyle/>
        <a:p>
          <a:endParaRPr lang="en-US"/>
        </a:p>
      </dgm:t>
    </dgm:pt>
    <dgm:pt modelId="{6A81D2FA-38CE-46BC-A832-4CB42E736F21}" type="sibTrans" cxnId="{7B2AB215-D12C-4997-AD6B-C325DA1C4AF0}">
      <dgm:prSet/>
      <dgm:spPr/>
      <dgm:t>
        <a:bodyPr/>
        <a:lstStyle/>
        <a:p>
          <a:endParaRPr lang="en-US"/>
        </a:p>
      </dgm:t>
    </dgm:pt>
    <dgm:pt modelId="{05FA804B-716D-446C-B7BD-6670F2034FA1}">
      <dgm:prSet custT="1"/>
      <dgm:spPr>
        <a:ln>
          <a:solidFill>
            <a:srgbClr val="002050"/>
          </a:solidFill>
        </a:ln>
      </dgm:spPr>
      <dgm:t>
        <a:bodyPr/>
        <a:lstStyle/>
        <a:p>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gm:t>
    </dgm:pt>
    <dgm:pt modelId="{43DE3120-41ED-40BA-9CAC-453C1FBFEEA4}" type="parTrans" cxnId="{C6454A3C-4A51-452E-AACD-D0500428446E}">
      <dgm:prSet/>
      <dgm:spPr/>
      <dgm:t>
        <a:bodyPr/>
        <a:lstStyle/>
        <a:p>
          <a:endParaRPr lang="en-US"/>
        </a:p>
      </dgm:t>
    </dgm:pt>
    <dgm:pt modelId="{03FAC90D-BB68-45C6-97F8-92F10863E8D2}" type="sibTrans" cxnId="{C6454A3C-4A51-452E-AACD-D0500428446E}">
      <dgm:prSet/>
      <dgm:spPr/>
      <dgm:t>
        <a:bodyPr/>
        <a:lstStyle/>
        <a:p>
          <a:endParaRPr lang="en-US"/>
        </a:p>
      </dgm:t>
    </dgm:pt>
    <dgm:pt modelId="{36EFDCF9-21E5-4C7E-B86D-64C37C7D10EE}">
      <dgm:prSet/>
      <dgm:spPr>
        <a:solidFill>
          <a:srgbClr val="D83B01"/>
        </a:solidFill>
      </dgm:spPr>
      <dgm:t>
        <a:bodyPr/>
        <a:lstStyle/>
        <a:p>
          <a:r>
            <a:rPr lang="en-US" dirty="0"/>
            <a:t>Simpler packaging and deployment</a:t>
          </a:r>
        </a:p>
      </dgm:t>
    </dgm:pt>
    <dgm:pt modelId="{46963296-2652-4E48-A601-C8F250A49032}" type="parTrans" cxnId="{4524A0B3-F0DA-45A0-9BD0-9B511697DD45}">
      <dgm:prSet/>
      <dgm:spPr/>
      <dgm:t>
        <a:bodyPr/>
        <a:lstStyle/>
        <a:p>
          <a:endParaRPr lang="en-US"/>
        </a:p>
      </dgm:t>
    </dgm:pt>
    <dgm:pt modelId="{7B12E96B-5AB8-4846-A7DA-F1E27C78F7BA}" type="sibTrans" cxnId="{4524A0B3-F0DA-45A0-9BD0-9B511697DD45}">
      <dgm:prSet/>
      <dgm:spPr/>
      <dgm:t>
        <a:bodyPr/>
        <a:lstStyle/>
        <a:p>
          <a:endParaRPr lang="en-US"/>
        </a:p>
      </dgm:t>
    </dgm:pt>
    <dgm:pt modelId="{DA375367-164C-457A-B8A2-67A3C7A423B5}">
      <dgm:prSet/>
      <dgm:spPr>
        <a:ln>
          <a:solidFill>
            <a:srgbClr val="002050"/>
          </a:solidFill>
        </a:ln>
      </dgm:spPr>
      <dgm:t>
        <a:bodyPr/>
        <a:lstStyle/>
        <a:p>
          <a:r>
            <a:rPr lang="en-US" dirty="0"/>
            <a:t>Declarative install via Manifest file</a:t>
          </a:r>
        </a:p>
      </dgm:t>
    </dgm:pt>
    <dgm:pt modelId="{42EFC38F-3F71-4E3E-AAEE-CEA5EAD7FA42}" type="parTrans" cxnId="{0149B962-AFF5-4F79-9E8D-C533BE65801F}">
      <dgm:prSet/>
      <dgm:spPr/>
      <dgm:t>
        <a:bodyPr/>
        <a:lstStyle/>
        <a:p>
          <a:endParaRPr lang="en-US"/>
        </a:p>
      </dgm:t>
    </dgm:pt>
    <dgm:pt modelId="{EA185366-7C26-40C2-BBAC-8A473E5B54BD}" type="sibTrans" cxnId="{0149B962-AFF5-4F79-9E8D-C533BE65801F}">
      <dgm:prSet/>
      <dgm:spPr/>
      <dgm:t>
        <a:bodyPr/>
        <a:lstStyle/>
        <a:p>
          <a:endParaRPr lang="en-US"/>
        </a:p>
      </dgm:t>
    </dgm:pt>
    <dgm:pt modelId="{86BC7840-C5EF-4173-B771-E5ECC5734042}">
      <dgm:prSet/>
      <dgm:spPr>
        <a:ln>
          <a:solidFill>
            <a:srgbClr val="002050"/>
          </a:solidFill>
        </a:ln>
      </dgm:spPr>
      <dgm:t>
        <a:bodyPr/>
        <a:lstStyle/>
        <a:p>
          <a:r>
            <a:rPr lang="en-US" dirty="0"/>
            <a:t>Identity, formal versioning and device targeting</a:t>
          </a:r>
        </a:p>
      </dgm:t>
    </dgm:pt>
    <dgm:pt modelId="{18096FA9-3D5F-40D0-9F40-95DE7C68302C}" type="parTrans" cxnId="{885746AD-0CFF-412F-8374-5713C45180E0}">
      <dgm:prSet/>
      <dgm:spPr/>
      <dgm:t>
        <a:bodyPr/>
        <a:lstStyle/>
        <a:p>
          <a:endParaRPr lang="en-US"/>
        </a:p>
      </dgm:t>
    </dgm:pt>
    <dgm:pt modelId="{C249055D-7675-4C37-9884-E2C8F878D33E}" type="sibTrans" cxnId="{885746AD-0CFF-412F-8374-5713C45180E0}">
      <dgm:prSet/>
      <dgm:spPr/>
      <dgm:t>
        <a:bodyPr/>
        <a:lstStyle/>
        <a:p>
          <a:endParaRPr lang="en-US"/>
        </a:p>
      </dgm:t>
    </dgm:pt>
    <dgm:pt modelId="{E84A82E2-3BE5-47F3-8A98-FD7D7615E450}">
      <dgm:prSet/>
      <dgm:spPr>
        <a:solidFill>
          <a:srgbClr val="D83B01"/>
        </a:solidFill>
      </dgm:spPr>
      <dgm:t>
        <a:bodyPr/>
        <a:lstStyle/>
        <a:p>
          <a:r>
            <a:rPr lang="en-US" dirty="0"/>
            <a:t>Optimized</a:t>
          </a:r>
        </a:p>
      </dgm:t>
    </dgm:pt>
    <dgm:pt modelId="{6CDF7658-3D29-4C11-883F-0B58DB8CBA90}" type="parTrans" cxnId="{60949D5C-04E7-496E-AFA7-37B254E98C4C}">
      <dgm:prSet/>
      <dgm:spPr/>
      <dgm:t>
        <a:bodyPr/>
        <a:lstStyle/>
        <a:p>
          <a:endParaRPr lang="en-US"/>
        </a:p>
      </dgm:t>
    </dgm:pt>
    <dgm:pt modelId="{F301BEE4-C088-43D7-A552-AA8B0F4E07E4}" type="sibTrans" cxnId="{60949D5C-04E7-496E-AFA7-37B254E98C4C}">
      <dgm:prSet/>
      <dgm:spPr/>
      <dgm:t>
        <a:bodyPr/>
        <a:lstStyle/>
        <a:p>
          <a:endParaRPr lang="en-US"/>
        </a:p>
      </dgm:t>
    </dgm:pt>
    <dgm:pt modelId="{D4DD5B27-164E-4960-B65C-B145C743B994}">
      <dgm:prSet/>
      <dgm:spPr>
        <a:solidFill>
          <a:srgbClr val="D83B01"/>
        </a:solidFill>
      </dgm:spPr>
      <dgm:t>
        <a:bodyPr/>
        <a:lstStyle/>
        <a:p>
          <a:r>
            <a:rPr lang="en-US" dirty="0"/>
            <a:t>Never Regret Installing an app</a:t>
          </a:r>
        </a:p>
      </dgm:t>
    </dgm:pt>
    <dgm:pt modelId="{7418370E-1352-4E9E-8144-1B398371C59E}" type="parTrans" cxnId="{4F36C785-0765-4209-A8F5-06B71114E0FF}">
      <dgm:prSet/>
      <dgm:spPr/>
      <dgm:t>
        <a:bodyPr/>
        <a:lstStyle/>
        <a:p>
          <a:endParaRPr lang="en-US"/>
        </a:p>
      </dgm:t>
    </dgm:pt>
    <dgm:pt modelId="{21200B89-44C6-449A-8331-75390B2061F2}" type="sibTrans" cxnId="{4F36C785-0765-4209-A8F5-06B71114E0FF}">
      <dgm:prSet/>
      <dgm:spPr/>
      <dgm:t>
        <a:bodyPr/>
        <a:lstStyle/>
        <a:p>
          <a:endParaRPr lang="en-US"/>
        </a:p>
      </dgm:t>
    </dgm:pt>
    <dgm:pt modelId="{8B48F95C-9AB1-4E0A-A7F8-B248FCD487C8}">
      <dgm:prSet/>
      <dgm:spPr>
        <a:ln>
          <a:solidFill>
            <a:srgbClr val="002050"/>
          </a:solidFill>
        </a:ln>
      </dgm:spPr>
      <dgm:t>
        <a:bodyPr/>
        <a:lstStyle/>
        <a:p>
          <a:r>
            <a:rPr lang="en-US" dirty="0"/>
            <a:t>Predictable, safe, and reliable deployment</a:t>
          </a:r>
        </a:p>
      </dgm:t>
    </dgm:pt>
    <dgm:pt modelId="{ADA23D6B-5853-460B-8D6C-F86A859D4AB1}" type="parTrans" cxnId="{4F3148ED-2DB6-4CC5-826F-26FABB924678}">
      <dgm:prSet/>
      <dgm:spPr/>
      <dgm:t>
        <a:bodyPr/>
        <a:lstStyle/>
        <a:p>
          <a:endParaRPr lang="en-US"/>
        </a:p>
      </dgm:t>
    </dgm:pt>
    <dgm:pt modelId="{A1498D4D-DC70-4830-97BE-8817E36ECAE8}" type="sibTrans" cxnId="{4F3148ED-2DB6-4CC5-826F-26FABB924678}">
      <dgm:prSet/>
      <dgm:spPr/>
      <dgm:t>
        <a:bodyPr/>
        <a:lstStyle/>
        <a:p>
          <a:endParaRPr lang="en-US"/>
        </a:p>
      </dgm:t>
    </dgm:pt>
    <dgm:pt modelId="{4F873AF9-02CD-41A3-A679-852FC5AE26B4}">
      <dgm:prSet/>
      <dgm:spPr>
        <a:ln>
          <a:solidFill>
            <a:srgbClr val="002050"/>
          </a:solidFill>
        </a:ln>
      </dgm:spPr>
      <dgm:t>
        <a:bodyPr/>
        <a:lstStyle/>
        <a:p>
          <a:r>
            <a:rPr lang="en-US" dirty="0"/>
            <a:t>Trusted, clean install &amp; uninstall – no Win ROT</a:t>
          </a:r>
        </a:p>
      </dgm:t>
    </dgm:pt>
    <dgm:pt modelId="{92D0E772-7B0D-40DE-99F3-EB8C562451B9}" type="parTrans" cxnId="{5E2883C2-1D06-4FC6-A7E0-B183418BC327}">
      <dgm:prSet/>
      <dgm:spPr/>
      <dgm:t>
        <a:bodyPr/>
        <a:lstStyle/>
        <a:p>
          <a:endParaRPr lang="en-US"/>
        </a:p>
      </dgm:t>
    </dgm:pt>
    <dgm:pt modelId="{B5EF07D9-EDA8-4A3C-A4B1-D94F4CB40B04}" type="sibTrans" cxnId="{5E2883C2-1D06-4FC6-A7E0-B183418BC327}">
      <dgm:prSet/>
      <dgm:spPr/>
      <dgm:t>
        <a:bodyPr/>
        <a:lstStyle/>
        <a:p>
          <a:endParaRPr lang="en-US"/>
        </a:p>
      </dgm:t>
    </dgm:pt>
    <dgm:pt modelId="{428E6682-FF2E-427E-AB4D-BEEDEC1F1FAA}" type="pres">
      <dgm:prSet presAssocID="{CDB79A28-FA46-42A7-B930-F54960B5C2DC}" presName="linear" presStyleCnt="0">
        <dgm:presLayoutVars>
          <dgm:dir/>
          <dgm:animLvl val="lvl"/>
          <dgm:resizeHandles val="exact"/>
        </dgm:presLayoutVars>
      </dgm:prSet>
      <dgm:spPr/>
    </dgm:pt>
    <dgm:pt modelId="{8BB4ADE0-9D5F-4286-BDE5-8E4C017191F8}" type="pres">
      <dgm:prSet presAssocID="{83C3E419-B2B7-4F6A-B205-6B6D065F6420}" presName="parentLin" presStyleCnt="0"/>
      <dgm:spPr/>
    </dgm:pt>
    <dgm:pt modelId="{1D81EE8C-1A07-4B20-B8B3-A370AA4638F1}" type="pres">
      <dgm:prSet presAssocID="{83C3E419-B2B7-4F6A-B205-6B6D065F6420}" presName="parentLeftMargin" presStyleLbl="node1" presStyleIdx="0" presStyleCnt="4"/>
      <dgm:spPr/>
    </dgm:pt>
    <dgm:pt modelId="{C4BBF9DF-0001-489A-8FB6-DF7DA6E5F904}" type="pres">
      <dgm:prSet presAssocID="{83C3E419-B2B7-4F6A-B205-6B6D065F6420}" presName="parentText" presStyleLbl="node1" presStyleIdx="0" presStyleCnt="4">
        <dgm:presLayoutVars>
          <dgm:chMax val="0"/>
          <dgm:bulletEnabled val="1"/>
        </dgm:presLayoutVars>
      </dgm:prSet>
      <dgm:spPr/>
    </dgm:pt>
    <dgm:pt modelId="{63988799-C0B0-4798-9943-DD3D49F0800B}" type="pres">
      <dgm:prSet presAssocID="{83C3E419-B2B7-4F6A-B205-6B6D065F6420}" presName="negativeSpace" presStyleCnt="0"/>
      <dgm:spPr/>
    </dgm:pt>
    <dgm:pt modelId="{34A029A0-9ED7-43C0-A602-690737D490BD}" type="pres">
      <dgm:prSet presAssocID="{83C3E419-B2B7-4F6A-B205-6B6D065F6420}" presName="childText" presStyleLbl="conFgAcc1" presStyleIdx="0" presStyleCnt="4">
        <dgm:presLayoutVars>
          <dgm:bulletEnabled val="1"/>
        </dgm:presLayoutVars>
      </dgm:prSet>
      <dgm:spPr/>
    </dgm:pt>
    <dgm:pt modelId="{1B2048DC-4550-45F3-9F85-0A5408D93FCF}" type="pres">
      <dgm:prSet presAssocID="{6A81D2FA-38CE-46BC-A832-4CB42E736F21}" presName="spaceBetweenRectangles" presStyleCnt="0"/>
      <dgm:spPr/>
    </dgm:pt>
    <dgm:pt modelId="{D153C401-E3E2-44F6-9D0A-4F0FDEE01FE4}" type="pres">
      <dgm:prSet presAssocID="{D4DD5B27-164E-4960-B65C-B145C743B994}" presName="parentLin" presStyleCnt="0"/>
      <dgm:spPr/>
    </dgm:pt>
    <dgm:pt modelId="{3A042C85-9B31-40BF-818F-FFCF9BF286FA}" type="pres">
      <dgm:prSet presAssocID="{D4DD5B27-164E-4960-B65C-B145C743B994}" presName="parentLeftMargin" presStyleLbl="node1" presStyleIdx="0" presStyleCnt="4"/>
      <dgm:spPr/>
    </dgm:pt>
    <dgm:pt modelId="{C3A000BC-67A6-4BFA-8734-70C2F9CE8641}" type="pres">
      <dgm:prSet presAssocID="{D4DD5B27-164E-4960-B65C-B145C743B994}" presName="parentText" presStyleLbl="node1" presStyleIdx="1" presStyleCnt="4">
        <dgm:presLayoutVars>
          <dgm:chMax val="0"/>
          <dgm:bulletEnabled val="1"/>
        </dgm:presLayoutVars>
      </dgm:prSet>
      <dgm:spPr/>
    </dgm:pt>
    <dgm:pt modelId="{C4F7FAB3-3C3E-4FD4-9A4B-7F1CA8598478}" type="pres">
      <dgm:prSet presAssocID="{D4DD5B27-164E-4960-B65C-B145C743B994}" presName="negativeSpace" presStyleCnt="0"/>
      <dgm:spPr/>
    </dgm:pt>
    <dgm:pt modelId="{BA5F4568-1DEC-4E00-91D2-903168624FEF}" type="pres">
      <dgm:prSet presAssocID="{D4DD5B27-164E-4960-B65C-B145C743B994}" presName="childText" presStyleLbl="conFgAcc1" presStyleIdx="1" presStyleCnt="4">
        <dgm:presLayoutVars>
          <dgm:bulletEnabled val="1"/>
        </dgm:presLayoutVars>
      </dgm:prSet>
      <dgm:spPr/>
    </dgm:pt>
    <dgm:pt modelId="{EA7B5EAB-65AF-45B1-8F3D-70893873D90B}" type="pres">
      <dgm:prSet presAssocID="{21200B89-44C6-449A-8331-75390B2061F2}" presName="spaceBetweenRectangles" presStyleCnt="0"/>
      <dgm:spPr/>
    </dgm:pt>
    <dgm:pt modelId="{2C34FDA4-232E-4659-AA65-C555C4A071B3}" type="pres">
      <dgm:prSet presAssocID="{36EFDCF9-21E5-4C7E-B86D-64C37C7D10EE}" presName="parentLin" presStyleCnt="0"/>
      <dgm:spPr/>
    </dgm:pt>
    <dgm:pt modelId="{5E804DA9-4690-4A6F-97B7-6A5D4A564F16}" type="pres">
      <dgm:prSet presAssocID="{36EFDCF9-21E5-4C7E-B86D-64C37C7D10EE}" presName="parentLeftMargin" presStyleLbl="node1" presStyleIdx="1" presStyleCnt="4"/>
      <dgm:spPr/>
    </dgm:pt>
    <dgm:pt modelId="{80650483-1D23-42EA-B754-7F8AD014B2CE}" type="pres">
      <dgm:prSet presAssocID="{36EFDCF9-21E5-4C7E-B86D-64C37C7D10EE}" presName="parentText" presStyleLbl="node1" presStyleIdx="2" presStyleCnt="4">
        <dgm:presLayoutVars>
          <dgm:chMax val="0"/>
          <dgm:bulletEnabled val="1"/>
        </dgm:presLayoutVars>
      </dgm:prSet>
      <dgm:spPr/>
    </dgm:pt>
    <dgm:pt modelId="{0EA18D94-5BE3-4263-ACC8-86657DB3D3B1}" type="pres">
      <dgm:prSet presAssocID="{36EFDCF9-21E5-4C7E-B86D-64C37C7D10EE}" presName="negativeSpace" presStyleCnt="0"/>
      <dgm:spPr/>
    </dgm:pt>
    <dgm:pt modelId="{2A79C219-BE42-4CF6-97D7-3D2B3CD10B49}" type="pres">
      <dgm:prSet presAssocID="{36EFDCF9-21E5-4C7E-B86D-64C37C7D10EE}" presName="childText" presStyleLbl="conFgAcc1" presStyleIdx="2" presStyleCnt="4">
        <dgm:presLayoutVars>
          <dgm:bulletEnabled val="1"/>
        </dgm:presLayoutVars>
      </dgm:prSet>
      <dgm:spPr/>
    </dgm:pt>
    <dgm:pt modelId="{091E328A-C2F9-4364-815A-957E948CE1AC}" type="pres">
      <dgm:prSet presAssocID="{7B12E96B-5AB8-4846-A7DA-F1E27C78F7BA}" presName="spaceBetweenRectangles" presStyleCnt="0"/>
      <dgm:spPr/>
    </dgm:pt>
    <dgm:pt modelId="{0735F9F0-4A03-4371-9378-F539DEA02C77}" type="pres">
      <dgm:prSet presAssocID="{E84A82E2-3BE5-47F3-8A98-FD7D7615E450}" presName="parentLin" presStyleCnt="0"/>
      <dgm:spPr/>
    </dgm:pt>
    <dgm:pt modelId="{22C05CA2-52D5-40FD-9AB2-A64ECBE79AC9}" type="pres">
      <dgm:prSet presAssocID="{E84A82E2-3BE5-47F3-8A98-FD7D7615E450}" presName="parentLeftMargin" presStyleLbl="node1" presStyleIdx="2" presStyleCnt="4"/>
      <dgm:spPr/>
    </dgm:pt>
    <dgm:pt modelId="{209172A7-089A-4FD7-96B6-79EF7A840EB3}" type="pres">
      <dgm:prSet presAssocID="{E84A82E2-3BE5-47F3-8A98-FD7D7615E450}" presName="parentText" presStyleLbl="node1" presStyleIdx="3" presStyleCnt="4">
        <dgm:presLayoutVars>
          <dgm:chMax val="0"/>
          <dgm:bulletEnabled val="1"/>
        </dgm:presLayoutVars>
      </dgm:prSet>
      <dgm:spPr/>
    </dgm:pt>
    <dgm:pt modelId="{BBA659DB-7D8E-4232-B3EF-650D17EA8367}" type="pres">
      <dgm:prSet presAssocID="{E84A82E2-3BE5-47F3-8A98-FD7D7615E450}" presName="negativeSpace" presStyleCnt="0"/>
      <dgm:spPr/>
    </dgm:pt>
    <dgm:pt modelId="{CC0D4753-F0A1-44DC-8874-73679928B092}" type="pres">
      <dgm:prSet presAssocID="{E84A82E2-3BE5-47F3-8A98-FD7D7615E450}" presName="childText" presStyleLbl="conFgAcc1" presStyleIdx="3" presStyleCnt="4">
        <dgm:presLayoutVars>
          <dgm:bulletEnabled val="1"/>
        </dgm:presLayoutVars>
      </dgm:prSet>
      <dgm:spPr/>
    </dgm:pt>
  </dgm:ptLst>
  <dgm:cxnLst>
    <dgm:cxn modelId="{9407A113-9F0A-4604-8CF8-76F4A4CB5335}" srcId="{E84A82E2-3BE5-47F3-8A98-FD7D7615E450}" destId="{3B807495-2171-43D9-990C-56E15B048F34}" srcOrd="0" destOrd="0" parTransId="{576B8D5B-67CB-405D-8C1C-7A73A3469313}" sibTransId="{E751F2EB-47C9-41F8-94DA-9429A499786F}"/>
    <dgm:cxn modelId="{7B2AB215-D12C-4997-AD6B-C325DA1C4AF0}" srcId="{CDB79A28-FA46-42A7-B930-F54960B5C2DC}" destId="{83C3E419-B2B7-4F6A-B205-6B6D065F6420}" srcOrd="0" destOrd="0" parTransId="{D745FDB5-E18D-41F5-9908-255A0D864418}" sibTransId="{6A81D2FA-38CE-46BC-A832-4CB42E736F21}"/>
    <dgm:cxn modelId="{3A63221F-F044-415A-88AE-6EDBFA8CB099}" type="presOf" srcId="{05FA804B-716D-446C-B7BD-6670F2034FA1}" destId="{34A029A0-9ED7-43C0-A602-690737D490BD}" srcOrd="0" destOrd="0" presId="urn:microsoft.com/office/officeart/2005/8/layout/list1"/>
    <dgm:cxn modelId="{4D509924-A3F6-4997-9507-4421C48ABFF7}" type="presOf" srcId="{83C3E419-B2B7-4F6A-B205-6B6D065F6420}" destId="{1D81EE8C-1A07-4B20-B8B3-A370AA4638F1}" srcOrd="0" destOrd="0" presId="urn:microsoft.com/office/officeart/2005/8/layout/list1"/>
    <dgm:cxn modelId="{268E8F2F-CD5E-4124-9E67-67782E544F30}" type="presOf" srcId="{83C3E419-B2B7-4F6A-B205-6B6D065F6420}" destId="{C4BBF9DF-0001-489A-8FB6-DF7DA6E5F904}" srcOrd="1" destOrd="0" presId="urn:microsoft.com/office/officeart/2005/8/layout/list1"/>
    <dgm:cxn modelId="{C6454A3C-4A51-452E-AACD-D0500428446E}" srcId="{83C3E419-B2B7-4F6A-B205-6B6D065F6420}" destId="{05FA804B-716D-446C-B7BD-6670F2034FA1}" srcOrd="0" destOrd="0" parTransId="{43DE3120-41ED-40BA-9CAC-453C1FBFEEA4}" sibTransId="{03FAC90D-BB68-45C6-97F8-92F10863E8D2}"/>
    <dgm:cxn modelId="{60949D5C-04E7-496E-AFA7-37B254E98C4C}" srcId="{CDB79A28-FA46-42A7-B930-F54960B5C2DC}" destId="{E84A82E2-3BE5-47F3-8A98-FD7D7615E450}" srcOrd="3" destOrd="0" parTransId="{6CDF7658-3D29-4C11-883F-0B58DB8CBA90}" sibTransId="{F301BEE4-C088-43D7-A552-AA8B0F4E07E4}"/>
    <dgm:cxn modelId="{4917AA5E-E7FE-4990-BA6A-8C6D62690E07}" type="presOf" srcId="{4F873AF9-02CD-41A3-A679-852FC5AE26B4}" destId="{BA5F4568-1DEC-4E00-91D2-903168624FEF}" srcOrd="0" destOrd="1" presId="urn:microsoft.com/office/officeart/2005/8/layout/list1"/>
    <dgm:cxn modelId="{0149B962-AFF5-4F79-9E8D-C533BE65801F}" srcId="{36EFDCF9-21E5-4C7E-B86D-64C37C7D10EE}" destId="{DA375367-164C-457A-B8A2-67A3C7A423B5}" srcOrd="0" destOrd="0" parTransId="{42EFC38F-3F71-4E3E-AAEE-CEA5EAD7FA42}" sibTransId="{EA185366-7C26-40C2-BBAC-8A473E5B54BD}"/>
    <dgm:cxn modelId="{8E683563-1EAC-4237-8102-44672FF13FA7}" type="presOf" srcId="{DA375367-164C-457A-B8A2-67A3C7A423B5}" destId="{2A79C219-BE42-4CF6-97D7-3D2B3CD10B49}" srcOrd="0" destOrd="0" presId="urn:microsoft.com/office/officeart/2005/8/layout/list1"/>
    <dgm:cxn modelId="{BCC7CF63-D643-4D86-9222-97E7B9B6BCA8}" type="presOf" srcId="{36EFDCF9-21E5-4C7E-B86D-64C37C7D10EE}" destId="{80650483-1D23-42EA-B754-7F8AD014B2CE}" srcOrd="1" destOrd="0" presId="urn:microsoft.com/office/officeart/2005/8/layout/list1"/>
    <dgm:cxn modelId="{A07F4347-C8B4-436D-88B3-FA788D6D314B}" type="presOf" srcId="{3B807495-2171-43D9-990C-56E15B048F34}" destId="{CC0D4753-F0A1-44DC-8874-73679928B092}" srcOrd="0" destOrd="0" presId="urn:microsoft.com/office/officeart/2005/8/layout/list1"/>
    <dgm:cxn modelId="{D99BA477-F3BE-4620-ACFA-0C6E6B5700A6}" type="presOf" srcId="{D4DD5B27-164E-4960-B65C-B145C743B994}" destId="{C3A000BC-67A6-4BFA-8734-70C2F9CE8641}" srcOrd="1" destOrd="0" presId="urn:microsoft.com/office/officeart/2005/8/layout/list1"/>
    <dgm:cxn modelId="{9D6B0759-F2F7-4A63-8A3A-A1B7A98DF378}" type="presOf" srcId="{A74ABCF2-02C5-4BB3-BCBF-1EE88AC96CAD}" destId="{CC0D4753-F0A1-44DC-8874-73679928B092}" srcOrd="0" destOrd="1" presId="urn:microsoft.com/office/officeart/2005/8/layout/list1"/>
    <dgm:cxn modelId="{EF3C6759-EA53-41C8-932B-9B4E5CA8E21D}" type="presOf" srcId="{D4DD5B27-164E-4960-B65C-B145C743B994}" destId="{3A042C85-9B31-40BF-818F-FFCF9BF286FA}" srcOrd="0" destOrd="0" presId="urn:microsoft.com/office/officeart/2005/8/layout/list1"/>
    <dgm:cxn modelId="{E6CE7359-2258-46D3-A048-CCD8C7911961}" srcId="{E84A82E2-3BE5-47F3-8A98-FD7D7615E450}" destId="{A74ABCF2-02C5-4BB3-BCBF-1EE88AC96CAD}" srcOrd="1" destOrd="0" parTransId="{F236C183-EE9C-4E7D-AF7C-85E595B31464}" sibTransId="{D3BAC8F9-F428-4912-8581-134941362952}"/>
    <dgm:cxn modelId="{A231655A-36A5-4F90-B331-C2DD531444D0}" type="presOf" srcId="{36EFDCF9-21E5-4C7E-B86D-64C37C7D10EE}" destId="{5E804DA9-4690-4A6F-97B7-6A5D4A564F16}" srcOrd="0" destOrd="0" presId="urn:microsoft.com/office/officeart/2005/8/layout/list1"/>
    <dgm:cxn modelId="{4F36C785-0765-4209-A8F5-06B71114E0FF}" srcId="{CDB79A28-FA46-42A7-B930-F54960B5C2DC}" destId="{D4DD5B27-164E-4960-B65C-B145C743B994}" srcOrd="1" destOrd="0" parTransId="{7418370E-1352-4E9E-8144-1B398371C59E}" sibTransId="{21200B89-44C6-449A-8331-75390B2061F2}"/>
    <dgm:cxn modelId="{A34CDB93-CBC0-4AFF-A243-E8A37255B972}" type="presOf" srcId="{E84A82E2-3BE5-47F3-8A98-FD7D7615E450}" destId="{209172A7-089A-4FD7-96B6-79EF7A840EB3}" srcOrd="1" destOrd="0" presId="urn:microsoft.com/office/officeart/2005/8/layout/list1"/>
    <dgm:cxn modelId="{CBA00F98-5F99-4F5F-A47A-DCF1BFD2F9ED}" type="presOf" srcId="{CDB79A28-FA46-42A7-B930-F54960B5C2DC}" destId="{428E6682-FF2E-427E-AB4D-BEEDEC1F1FAA}" srcOrd="0" destOrd="0" presId="urn:microsoft.com/office/officeart/2005/8/layout/list1"/>
    <dgm:cxn modelId="{885746AD-0CFF-412F-8374-5713C45180E0}" srcId="{36EFDCF9-21E5-4C7E-B86D-64C37C7D10EE}" destId="{86BC7840-C5EF-4173-B771-E5ECC5734042}" srcOrd="1" destOrd="0" parTransId="{18096FA9-3D5F-40D0-9F40-95DE7C68302C}" sibTransId="{C249055D-7675-4C37-9884-E2C8F878D33E}"/>
    <dgm:cxn modelId="{4524A0B3-F0DA-45A0-9BD0-9B511697DD45}" srcId="{CDB79A28-FA46-42A7-B930-F54960B5C2DC}" destId="{36EFDCF9-21E5-4C7E-B86D-64C37C7D10EE}" srcOrd="2" destOrd="0" parTransId="{46963296-2652-4E48-A601-C8F250A49032}" sibTransId="{7B12E96B-5AB8-4846-A7DA-F1E27C78F7BA}"/>
    <dgm:cxn modelId="{973BC1B9-AE9B-4516-9316-3FAED94EA0C7}" type="presOf" srcId="{86BC7840-C5EF-4173-B771-E5ECC5734042}" destId="{2A79C219-BE42-4CF6-97D7-3D2B3CD10B49}" srcOrd="0" destOrd="1" presId="urn:microsoft.com/office/officeart/2005/8/layout/list1"/>
    <dgm:cxn modelId="{5E2883C2-1D06-4FC6-A7E0-B183418BC327}" srcId="{D4DD5B27-164E-4960-B65C-B145C743B994}" destId="{4F873AF9-02CD-41A3-A679-852FC5AE26B4}" srcOrd="1" destOrd="0" parTransId="{92D0E772-7B0D-40DE-99F3-EB8C562451B9}" sibTransId="{B5EF07D9-EDA8-4A3C-A4B1-D94F4CB40B04}"/>
    <dgm:cxn modelId="{425F2ECE-556C-40F9-9D5A-32D2B6C8A77C}" type="presOf" srcId="{8B48F95C-9AB1-4E0A-A7F8-B248FCD487C8}" destId="{BA5F4568-1DEC-4E00-91D2-903168624FEF}" srcOrd="0" destOrd="0" presId="urn:microsoft.com/office/officeart/2005/8/layout/list1"/>
    <dgm:cxn modelId="{9ACFA6D9-CF12-4156-AFE3-4A24924FEB4E}" type="presOf" srcId="{E84A82E2-3BE5-47F3-8A98-FD7D7615E450}" destId="{22C05CA2-52D5-40FD-9AB2-A64ECBE79AC9}" srcOrd="0" destOrd="0" presId="urn:microsoft.com/office/officeart/2005/8/layout/list1"/>
    <dgm:cxn modelId="{4F3148ED-2DB6-4CC5-826F-26FABB924678}" srcId="{D4DD5B27-164E-4960-B65C-B145C743B994}" destId="{8B48F95C-9AB1-4E0A-A7F8-B248FCD487C8}" srcOrd="0" destOrd="0" parTransId="{ADA23D6B-5853-460B-8D6C-F86A859D4AB1}" sibTransId="{A1498D4D-DC70-4830-97BE-8817E36ECAE8}"/>
    <dgm:cxn modelId="{AB41EED1-B256-4F6C-8E10-30D3080FF6C3}" type="presParOf" srcId="{428E6682-FF2E-427E-AB4D-BEEDEC1F1FAA}" destId="{8BB4ADE0-9D5F-4286-BDE5-8E4C017191F8}" srcOrd="0" destOrd="0" presId="urn:microsoft.com/office/officeart/2005/8/layout/list1"/>
    <dgm:cxn modelId="{A74280CC-D8B4-4F21-8B3C-F1D4C0E16894}" type="presParOf" srcId="{8BB4ADE0-9D5F-4286-BDE5-8E4C017191F8}" destId="{1D81EE8C-1A07-4B20-B8B3-A370AA4638F1}" srcOrd="0" destOrd="0" presId="urn:microsoft.com/office/officeart/2005/8/layout/list1"/>
    <dgm:cxn modelId="{645D42DA-18EE-4276-920F-57C6007055FD}" type="presParOf" srcId="{8BB4ADE0-9D5F-4286-BDE5-8E4C017191F8}" destId="{C4BBF9DF-0001-489A-8FB6-DF7DA6E5F904}" srcOrd="1" destOrd="0" presId="urn:microsoft.com/office/officeart/2005/8/layout/list1"/>
    <dgm:cxn modelId="{AC3E058B-876C-4CA1-A39C-A2B7A1C1C8C3}" type="presParOf" srcId="{428E6682-FF2E-427E-AB4D-BEEDEC1F1FAA}" destId="{63988799-C0B0-4798-9943-DD3D49F0800B}" srcOrd="1" destOrd="0" presId="urn:microsoft.com/office/officeart/2005/8/layout/list1"/>
    <dgm:cxn modelId="{3B7BFC10-A3BF-4BA9-9023-F74014F2BCC6}" type="presParOf" srcId="{428E6682-FF2E-427E-AB4D-BEEDEC1F1FAA}" destId="{34A029A0-9ED7-43C0-A602-690737D490BD}" srcOrd="2" destOrd="0" presId="urn:microsoft.com/office/officeart/2005/8/layout/list1"/>
    <dgm:cxn modelId="{BF7FFC61-8010-4EF7-AF89-2BAE527C76D5}" type="presParOf" srcId="{428E6682-FF2E-427E-AB4D-BEEDEC1F1FAA}" destId="{1B2048DC-4550-45F3-9F85-0A5408D93FCF}" srcOrd="3" destOrd="0" presId="urn:microsoft.com/office/officeart/2005/8/layout/list1"/>
    <dgm:cxn modelId="{0C76F105-7D71-4E7F-9755-C8667E3EEDC7}" type="presParOf" srcId="{428E6682-FF2E-427E-AB4D-BEEDEC1F1FAA}" destId="{D153C401-E3E2-44F6-9D0A-4F0FDEE01FE4}" srcOrd="4" destOrd="0" presId="urn:microsoft.com/office/officeart/2005/8/layout/list1"/>
    <dgm:cxn modelId="{C2D0E3C9-8ABA-4B99-8DC1-0557C71F0F5F}" type="presParOf" srcId="{D153C401-E3E2-44F6-9D0A-4F0FDEE01FE4}" destId="{3A042C85-9B31-40BF-818F-FFCF9BF286FA}" srcOrd="0" destOrd="0" presId="urn:microsoft.com/office/officeart/2005/8/layout/list1"/>
    <dgm:cxn modelId="{24B5EF52-4C99-4C2C-9C39-AF635948F435}" type="presParOf" srcId="{D153C401-E3E2-44F6-9D0A-4F0FDEE01FE4}" destId="{C3A000BC-67A6-4BFA-8734-70C2F9CE8641}" srcOrd="1" destOrd="0" presId="urn:microsoft.com/office/officeart/2005/8/layout/list1"/>
    <dgm:cxn modelId="{87535D87-AFCC-41CA-A47B-2C217B880094}" type="presParOf" srcId="{428E6682-FF2E-427E-AB4D-BEEDEC1F1FAA}" destId="{C4F7FAB3-3C3E-4FD4-9A4B-7F1CA8598478}" srcOrd="5" destOrd="0" presId="urn:microsoft.com/office/officeart/2005/8/layout/list1"/>
    <dgm:cxn modelId="{2AA6C8F6-5C4C-4265-A3B4-768D6322C91F}" type="presParOf" srcId="{428E6682-FF2E-427E-AB4D-BEEDEC1F1FAA}" destId="{BA5F4568-1DEC-4E00-91D2-903168624FEF}" srcOrd="6" destOrd="0" presId="urn:microsoft.com/office/officeart/2005/8/layout/list1"/>
    <dgm:cxn modelId="{48078EC2-E0DA-4EF1-9A56-E29CEC394A92}" type="presParOf" srcId="{428E6682-FF2E-427E-AB4D-BEEDEC1F1FAA}" destId="{EA7B5EAB-65AF-45B1-8F3D-70893873D90B}" srcOrd="7" destOrd="0" presId="urn:microsoft.com/office/officeart/2005/8/layout/list1"/>
    <dgm:cxn modelId="{353847BB-EB70-4313-9BCC-72480FD5DEB2}" type="presParOf" srcId="{428E6682-FF2E-427E-AB4D-BEEDEC1F1FAA}" destId="{2C34FDA4-232E-4659-AA65-C555C4A071B3}" srcOrd="8" destOrd="0" presId="urn:microsoft.com/office/officeart/2005/8/layout/list1"/>
    <dgm:cxn modelId="{13F7471A-1024-49FE-918F-5B2DE2E11BE1}" type="presParOf" srcId="{2C34FDA4-232E-4659-AA65-C555C4A071B3}" destId="{5E804DA9-4690-4A6F-97B7-6A5D4A564F16}" srcOrd="0" destOrd="0" presId="urn:microsoft.com/office/officeart/2005/8/layout/list1"/>
    <dgm:cxn modelId="{85404DCD-A66A-477F-9DC5-84F048645BFD}" type="presParOf" srcId="{2C34FDA4-232E-4659-AA65-C555C4A071B3}" destId="{80650483-1D23-42EA-B754-7F8AD014B2CE}" srcOrd="1" destOrd="0" presId="urn:microsoft.com/office/officeart/2005/8/layout/list1"/>
    <dgm:cxn modelId="{889D1E7A-0C5B-42D1-958D-377480316252}" type="presParOf" srcId="{428E6682-FF2E-427E-AB4D-BEEDEC1F1FAA}" destId="{0EA18D94-5BE3-4263-ACC8-86657DB3D3B1}" srcOrd="9" destOrd="0" presId="urn:microsoft.com/office/officeart/2005/8/layout/list1"/>
    <dgm:cxn modelId="{F26D526C-0B27-446E-9A33-9BC17AFE873F}" type="presParOf" srcId="{428E6682-FF2E-427E-AB4D-BEEDEC1F1FAA}" destId="{2A79C219-BE42-4CF6-97D7-3D2B3CD10B49}" srcOrd="10" destOrd="0" presId="urn:microsoft.com/office/officeart/2005/8/layout/list1"/>
    <dgm:cxn modelId="{B09A7519-6D3A-45DE-ACA6-350852CFEF7F}" type="presParOf" srcId="{428E6682-FF2E-427E-AB4D-BEEDEC1F1FAA}" destId="{091E328A-C2F9-4364-815A-957E948CE1AC}" srcOrd="11" destOrd="0" presId="urn:microsoft.com/office/officeart/2005/8/layout/list1"/>
    <dgm:cxn modelId="{695BDE3A-72CB-4D29-964B-20E2E0799D51}" type="presParOf" srcId="{428E6682-FF2E-427E-AB4D-BEEDEC1F1FAA}" destId="{0735F9F0-4A03-4371-9378-F539DEA02C77}" srcOrd="12" destOrd="0" presId="urn:microsoft.com/office/officeart/2005/8/layout/list1"/>
    <dgm:cxn modelId="{B88F7A4B-8E3B-452A-A4AF-0AB5838B121F}" type="presParOf" srcId="{0735F9F0-4A03-4371-9378-F539DEA02C77}" destId="{22C05CA2-52D5-40FD-9AB2-A64ECBE79AC9}" srcOrd="0" destOrd="0" presId="urn:microsoft.com/office/officeart/2005/8/layout/list1"/>
    <dgm:cxn modelId="{13C07B51-94CD-4BB6-B1D5-B3184B06CAFA}" type="presParOf" srcId="{0735F9F0-4A03-4371-9378-F539DEA02C77}" destId="{209172A7-089A-4FD7-96B6-79EF7A840EB3}" srcOrd="1" destOrd="0" presId="urn:microsoft.com/office/officeart/2005/8/layout/list1"/>
    <dgm:cxn modelId="{E1A4BEDC-1BFA-4DF0-B1A9-991EE8123ABB}" type="presParOf" srcId="{428E6682-FF2E-427E-AB4D-BEEDEC1F1FAA}" destId="{BBA659DB-7D8E-4232-B3EF-650D17EA8367}" srcOrd="13" destOrd="0" presId="urn:microsoft.com/office/officeart/2005/8/layout/list1"/>
    <dgm:cxn modelId="{53970043-C757-430D-A067-C771FB11E5B4}" type="presParOf" srcId="{428E6682-FF2E-427E-AB4D-BEEDEC1F1FAA}" destId="{CC0D4753-F0A1-44DC-8874-73679928B092}"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029A0-9ED7-43C0-A602-690737D490BD}">
      <dsp:nvSpPr>
        <dsp:cNvPr id="0" name=""/>
        <dsp:cNvSpPr/>
      </dsp:nvSpPr>
      <dsp:spPr>
        <a:xfrm>
          <a:off x="0" y="326294"/>
          <a:ext cx="6269038" cy="779625"/>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noProof="0" dirty="0">
              <a:solidFill>
                <a:srgbClr val="1A1A1A">
                  <a:hueOff val="0"/>
                  <a:satOff val="0"/>
                  <a:lumOff val="0"/>
                  <a:alphaOff val="0"/>
                </a:srgbClr>
              </a:solidFill>
              <a:latin typeface="Segoe UI"/>
              <a:ea typeface="+mn-ea"/>
              <a:cs typeface="+mn-cs"/>
            </a:rPr>
            <a:t>Enable OS, Apps &amp; IT to update independently</a:t>
          </a:r>
          <a:endParaRPr lang="en-US" sz="1800" kern="1200" dirty="0">
            <a:solidFill>
              <a:srgbClr val="1A1A1A">
                <a:hueOff val="0"/>
                <a:satOff val="0"/>
                <a:lumOff val="0"/>
                <a:alphaOff val="0"/>
              </a:srgbClr>
            </a:solidFill>
            <a:latin typeface="Segoe UI"/>
            <a:ea typeface="+mn-ea"/>
            <a:cs typeface="+mn-cs"/>
          </a:endParaRPr>
        </a:p>
      </dsp:txBody>
      <dsp:txXfrm>
        <a:off x="0" y="326294"/>
        <a:ext cx="6269038" cy="779625"/>
      </dsp:txXfrm>
    </dsp:sp>
    <dsp:sp modelId="{C4BBF9DF-0001-489A-8FB6-DF7DA6E5F904}">
      <dsp:nvSpPr>
        <dsp:cNvPr id="0" name=""/>
        <dsp:cNvSpPr/>
      </dsp:nvSpPr>
      <dsp:spPr>
        <a:xfrm>
          <a:off x="313451" y="60614"/>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Modern IT Virtuous Cycle</a:t>
          </a:r>
        </a:p>
      </dsp:txBody>
      <dsp:txXfrm>
        <a:off x="339390" y="86553"/>
        <a:ext cx="4336448" cy="479482"/>
      </dsp:txXfrm>
    </dsp:sp>
    <dsp:sp modelId="{BA5F4568-1DEC-4E00-91D2-903168624FEF}">
      <dsp:nvSpPr>
        <dsp:cNvPr id="0" name=""/>
        <dsp:cNvSpPr/>
      </dsp:nvSpPr>
      <dsp:spPr>
        <a:xfrm>
          <a:off x="0" y="1468799"/>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Predictable, safe, and reliable deployment</a:t>
          </a:r>
        </a:p>
        <a:p>
          <a:pPr marL="171450" lvl="1" indent="-171450" algn="l" defTabSz="800100">
            <a:lnSpc>
              <a:spcPct val="90000"/>
            </a:lnSpc>
            <a:spcBef>
              <a:spcPct val="0"/>
            </a:spcBef>
            <a:spcAft>
              <a:spcPct val="15000"/>
            </a:spcAft>
            <a:buChar char="•"/>
          </a:pPr>
          <a:r>
            <a:rPr lang="en-US" sz="1800" kern="1200" dirty="0"/>
            <a:t>Trusted, clean install &amp; uninstall – no Win ROT</a:t>
          </a:r>
        </a:p>
      </dsp:txBody>
      <dsp:txXfrm>
        <a:off x="0" y="1468799"/>
        <a:ext cx="6269038" cy="1105650"/>
      </dsp:txXfrm>
    </dsp:sp>
    <dsp:sp modelId="{C3A000BC-67A6-4BFA-8734-70C2F9CE8641}">
      <dsp:nvSpPr>
        <dsp:cNvPr id="0" name=""/>
        <dsp:cNvSpPr/>
      </dsp:nvSpPr>
      <dsp:spPr>
        <a:xfrm>
          <a:off x="313451" y="120311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Never Regret Installing an app</a:t>
          </a:r>
        </a:p>
      </dsp:txBody>
      <dsp:txXfrm>
        <a:off x="339390" y="1229058"/>
        <a:ext cx="4336448" cy="479482"/>
      </dsp:txXfrm>
    </dsp:sp>
    <dsp:sp modelId="{2A79C219-BE42-4CF6-97D7-3D2B3CD10B49}">
      <dsp:nvSpPr>
        <dsp:cNvPr id="0" name=""/>
        <dsp:cNvSpPr/>
      </dsp:nvSpPr>
      <dsp:spPr>
        <a:xfrm>
          <a:off x="0" y="293733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Declarative install via Manifest file</a:t>
          </a:r>
        </a:p>
        <a:p>
          <a:pPr marL="171450" lvl="1" indent="-171450" algn="l" defTabSz="800100">
            <a:lnSpc>
              <a:spcPct val="90000"/>
            </a:lnSpc>
            <a:spcBef>
              <a:spcPct val="0"/>
            </a:spcBef>
            <a:spcAft>
              <a:spcPct val="15000"/>
            </a:spcAft>
            <a:buChar char="•"/>
          </a:pPr>
          <a:r>
            <a:rPr lang="en-US" sz="1800" kern="1200" dirty="0"/>
            <a:t>Identity, formal versioning and device targeting</a:t>
          </a:r>
        </a:p>
      </dsp:txBody>
      <dsp:txXfrm>
        <a:off x="0" y="2937330"/>
        <a:ext cx="6269038" cy="1105650"/>
      </dsp:txXfrm>
    </dsp:sp>
    <dsp:sp modelId="{80650483-1D23-42EA-B754-7F8AD014B2CE}">
      <dsp:nvSpPr>
        <dsp:cNvPr id="0" name=""/>
        <dsp:cNvSpPr/>
      </dsp:nvSpPr>
      <dsp:spPr>
        <a:xfrm>
          <a:off x="313451" y="2671649"/>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Simpler packaging and deployment</a:t>
          </a:r>
        </a:p>
      </dsp:txBody>
      <dsp:txXfrm>
        <a:off x="339390" y="2697588"/>
        <a:ext cx="4336448" cy="479482"/>
      </dsp:txXfrm>
    </dsp:sp>
    <dsp:sp modelId="{CC0D4753-F0A1-44DC-8874-73679928B092}">
      <dsp:nvSpPr>
        <dsp:cNvPr id="0" name=""/>
        <dsp:cNvSpPr/>
      </dsp:nvSpPr>
      <dsp:spPr>
        <a:xfrm>
          <a:off x="0" y="4405860"/>
          <a:ext cx="6269038" cy="1105650"/>
        </a:xfrm>
        <a:prstGeom prst="rect">
          <a:avLst/>
        </a:prstGeom>
        <a:solidFill>
          <a:schemeClr val="lt1">
            <a:alpha val="90000"/>
            <a:hueOff val="0"/>
            <a:satOff val="0"/>
            <a:lumOff val="0"/>
            <a:alphaOff val="0"/>
          </a:schemeClr>
        </a:solidFill>
        <a:ln w="10795" cap="flat" cmpd="sng" algn="ctr">
          <a:solidFill>
            <a:srgbClr val="002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86547" tIns="374904" rIns="486547"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Disk space </a:t>
          </a:r>
        </a:p>
        <a:p>
          <a:pPr marL="171450" lvl="1" indent="-171450" algn="l" defTabSz="800100">
            <a:lnSpc>
              <a:spcPct val="90000"/>
            </a:lnSpc>
            <a:spcBef>
              <a:spcPct val="0"/>
            </a:spcBef>
            <a:spcAft>
              <a:spcPct val="15000"/>
            </a:spcAft>
            <a:buChar char="•"/>
          </a:pPr>
          <a:r>
            <a:rPr lang="en-US" sz="1800" kern="1200" dirty="0"/>
            <a:t>Network optimization using differential updates</a:t>
          </a:r>
        </a:p>
      </dsp:txBody>
      <dsp:txXfrm>
        <a:off x="0" y="4405860"/>
        <a:ext cx="6269038" cy="1105650"/>
      </dsp:txXfrm>
    </dsp:sp>
    <dsp:sp modelId="{209172A7-089A-4FD7-96B6-79EF7A840EB3}">
      <dsp:nvSpPr>
        <dsp:cNvPr id="0" name=""/>
        <dsp:cNvSpPr/>
      </dsp:nvSpPr>
      <dsp:spPr>
        <a:xfrm>
          <a:off x="313451" y="4140180"/>
          <a:ext cx="4388326" cy="531360"/>
        </a:xfrm>
        <a:prstGeom prst="roundRect">
          <a:avLst/>
        </a:prstGeom>
        <a:solidFill>
          <a:srgbClr val="D83B0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68" tIns="0" rIns="165868" bIns="0" numCol="1" spcCol="1270" anchor="ctr" anchorCtr="0">
          <a:noAutofit/>
        </a:bodyPr>
        <a:lstStyle/>
        <a:p>
          <a:pPr marL="0" lvl="0" indent="0" algn="l" defTabSz="800100">
            <a:lnSpc>
              <a:spcPct val="90000"/>
            </a:lnSpc>
            <a:spcBef>
              <a:spcPct val="0"/>
            </a:spcBef>
            <a:spcAft>
              <a:spcPct val="35000"/>
            </a:spcAft>
            <a:buNone/>
          </a:pPr>
          <a:r>
            <a:rPr lang="en-US" sz="1800" kern="1200" dirty="0"/>
            <a:t>Optimized</a:t>
          </a:r>
        </a:p>
      </dsp:txBody>
      <dsp:txXfrm>
        <a:off x="339390" y="4166119"/>
        <a:ext cx="4336448"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4/5/2019 12:13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4/5/2019 10:42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4/5/2019 10:42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72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BBE81EA-9201-4FB1-A71D-7525AC5FFD65}"/>
              </a:ext>
            </a:extLst>
          </p:cNvPr>
          <p:cNvSpPr>
            <a:spLocks noGrp="1"/>
          </p:cNvSpPr>
          <p:nvPr>
            <p:ph type="body" idx="1"/>
          </p:nvPr>
        </p:nvSpPr>
        <p:spPr/>
        <p:txBody>
          <a:bodyPr/>
          <a:lstStyle/>
          <a:p>
            <a:r>
              <a:rPr lang="en-US" dirty="0"/>
              <a:t>Windowing </a:t>
            </a:r>
          </a:p>
        </p:txBody>
      </p:sp>
    </p:spTree>
    <p:extLst>
      <p:ext uri="{BB962C8B-B14F-4D97-AF65-F5344CB8AC3E}">
        <p14:creationId xmlns:p14="http://schemas.microsoft.com/office/powerpoint/2010/main" val="11281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2CFA201-0B03-452B-9B42-92D354E28552}"/>
              </a:ext>
            </a:extLst>
          </p:cNvPr>
          <p:cNvSpPr>
            <a:spLocks noGrp="1"/>
          </p:cNvSpPr>
          <p:nvPr>
            <p:ph type="body" idx="1"/>
          </p:nvPr>
        </p:nvSpPr>
        <p:spPr/>
        <p:txBody>
          <a:bodyPr/>
          <a:lstStyle/>
          <a:p>
            <a:pPr lvl="1">
              <a:buFont typeface="Wingdings" panose="05000000000000000000" pitchFamily="2" charset="2"/>
              <a:buChar char="§"/>
            </a:pPr>
            <a:r>
              <a:rPr lang="en-US" sz="1600" dirty="0">
                <a:gradFill>
                  <a:gsLst>
                    <a:gs pos="1250">
                      <a:srgbClr val="1A1A1A"/>
                    </a:gs>
                    <a:gs pos="100000">
                      <a:srgbClr val="1A1A1A"/>
                    </a:gs>
                  </a:gsLst>
                  <a:lin ang="5400000" scaled="0"/>
                </a:gradFill>
              </a:rPr>
              <a:t>Capability model</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UX - XAML</a:t>
            </a:r>
          </a:p>
          <a:p>
            <a:pPr lvl="1">
              <a:buFont typeface="Wingdings" panose="05000000000000000000" pitchFamily="2" charset="2"/>
              <a:buChar char="§"/>
            </a:pPr>
            <a:endParaRPr lang="en-US" sz="1600" dirty="0">
              <a:gradFill>
                <a:gsLst>
                  <a:gs pos="1250">
                    <a:srgbClr val="1A1A1A"/>
                  </a:gs>
                  <a:gs pos="100000">
                    <a:srgbClr val="1A1A1A"/>
                  </a:gs>
                </a:gsLst>
                <a:lin ang="5400000" scaled="0"/>
              </a:gradFill>
            </a:endParaRPr>
          </a:p>
          <a:p>
            <a:pPr lvl="1">
              <a:buFont typeface="Wingdings" panose="05000000000000000000" pitchFamily="2" charset="2"/>
              <a:buChar char="§"/>
            </a:pPr>
            <a:r>
              <a:rPr lang="en-US" sz="1600" dirty="0">
                <a:gradFill>
                  <a:gsLst>
                    <a:gs pos="1250">
                      <a:srgbClr val="1A1A1A"/>
                    </a:gs>
                    <a:gs pos="100000">
                      <a:srgbClr val="1A1A1A"/>
                    </a:gs>
                  </a:gsLst>
                  <a:lin ang="5400000" scaled="0"/>
                </a:gradFill>
              </a:rPr>
              <a:t>Devices &amp; Sensors (</a:t>
            </a:r>
            <a:r>
              <a:rPr lang="en-US" sz="1600" dirty="0" err="1">
                <a:gradFill>
                  <a:gsLst>
                    <a:gs pos="1250">
                      <a:srgbClr val="1A1A1A"/>
                    </a:gs>
                    <a:gs pos="100000">
                      <a:srgbClr val="1A1A1A"/>
                    </a:gs>
                  </a:gsLst>
                  <a:lin ang="5400000" scaled="0"/>
                </a:gradFill>
              </a:rPr>
              <a:t>ie</a:t>
            </a:r>
            <a:r>
              <a:rPr lang="en-US" sz="1600" dirty="0">
                <a:gradFill>
                  <a:gsLst>
                    <a:gs pos="1250">
                      <a:srgbClr val="1A1A1A"/>
                    </a:gs>
                    <a:gs pos="100000">
                      <a:srgbClr val="1A1A1A"/>
                    </a:gs>
                  </a:gsLst>
                  <a:lin ang="5400000" scaled="0"/>
                </a:gradFill>
              </a:rPr>
              <a:t>: </a:t>
            </a:r>
            <a:r>
              <a:rPr lang="en-US" sz="1600" dirty="0" err="1">
                <a:gradFill>
                  <a:gsLst>
                    <a:gs pos="1250">
                      <a:srgbClr val="1A1A1A"/>
                    </a:gs>
                    <a:gs pos="100000">
                      <a:srgbClr val="1A1A1A"/>
                    </a:gs>
                  </a:gsLst>
                  <a:lin ang="5400000" scaled="0"/>
                </a:gradFill>
              </a:rPr>
              <a:t>BluetoothLE</a:t>
            </a:r>
            <a:r>
              <a:rPr lang="en-US" sz="1600" dirty="0">
                <a:gradFill>
                  <a:gsLst>
                    <a:gs pos="1250">
                      <a:srgbClr val="1A1A1A"/>
                    </a:gs>
                    <a:gs pos="100000">
                      <a:srgbClr val="1A1A1A"/>
                    </a:gs>
                  </a:gsLst>
                  <a:lin ang="5400000" scaled="0"/>
                </a:gradFill>
              </a:rPr>
              <a:t>)</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dirty="0">
                <a:gradFill>
                  <a:gsLst>
                    <a:gs pos="1250">
                      <a:srgbClr val="1A1A1A"/>
                    </a:gs>
                    <a:gs pos="100000">
                      <a:srgbClr val="1A1A1A"/>
                    </a:gs>
                  </a:gsLst>
                  <a:lin ang="5400000" scaled="0"/>
                </a:gradFill>
              </a:rPr>
              <a:t>New Input modes - Eye tracking</a:t>
            </a:r>
          </a:p>
          <a:p>
            <a:endParaRPr lang="en-US" dirty="0"/>
          </a:p>
        </p:txBody>
      </p:sp>
    </p:spTree>
    <p:extLst>
      <p:ext uri="{BB962C8B-B14F-4D97-AF65-F5344CB8AC3E}">
        <p14:creationId xmlns:p14="http://schemas.microsoft.com/office/powerpoint/2010/main" val="3239238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5138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dirty="0"/>
          </a:p>
          <a:p>
            <a:r>
              <a:rPr lang="en-US" dirty="0"/>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.NET Core 3 supports WinForms and WPF frameworks​:  </a:t>
            </a:r>
          </a:p>
          <a:p>
            <a:pPr rtl="0" fontAlgn="base"/>
            <a:r>
              <a:rPr lang="en-US" sz="882" b="0" i="0" u="none" strike="noStrike" kern="1200" dirty="0">
                <a:solidFill>
                  <a:schemeClr val="tx1"/>
                </a:solidFill>
                <a:effectLst/>
                <a:latin typeface="Segoe UI Light" pitchFamily="34" charset="0"/>
                <a:ea typeface="+mn-ea"/>
                <a:cs typeface="+mn-cs"/>
              </a:rPr>
              <a:t>- XAML Islands - WinForms &amp; WPF can host UWP​</a:t>
            </a:r>
          </a:p>
          <a:p>
            <a:pPr rtl="0" fontAlgn="base"/>
            <a:r>
              <a:rPr lang="en-US" sz="882" b="0" i="0" u="none" strike="noStrike" kern="1200" dirty="0">
                <a:solidFill>
                  <a:schemeClr val="tx1"/>
                </a:solidFill>
                <a:effectLst/>
                <a:latin typeface="Segoe UI Light" pitchFamily="34" charset="0"/>
                <a:ea typeface="+mn-ea"/>
                <a:cs typeface="+mn-cs"/>
              </a:rPr>
              <a:t>- XAML Controls – WinForms &amp; WPF browser and media UWP controls​</a:t>
            </a:r>
          </a:p>
          <a:p>
            <a:pPr rtl="0" fontAlgn="base"/>
            <a:r>
              <a:rPr lang="en-US" sz="882" b="0" i="0" u="none" strike="noStrike" kern="1200" dirty="0">
                <a:solidFill>
                  <a:schemeClr val="tx1"/>
                </a:solidFill>
                <a:effectLst/>
                <a:latin typeface="Segoe UI Light" pitchFamily="34" charset="0"/>
                <a:ea typeface="+mn-ea"/>
                <a:cs typeface="+mn-cs"/>
              </a:rPr>
              <a:t>- High DPI fixes for WinForms​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02061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25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70900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12:58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56576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u="none" strike="noStrike" kern="1200" dirty="0">
                <a:solidFill>
                  <a:schemeClr val="tx1"/>
                </a:solidFill>
                <a:effectLst/>
                <a:latin typeface="Segoe UI Light" pitchFamily="34" charset="0"/>
                <a:ea typeface="+mn-ea"/>
                <a:cs typeface="+mn-cs"/>
              </a:rPr>
              <a:t>Moving forward we want to break the boundary between Win32 and UWP.  We want to make the Modern platform just another set of capabilities you can access from any of your apps.  Additionally we want to make it easier for Modern Apps to have powerful desktop capabilities. This allows us to move to a model where there is just one app platform.​</a:t>
            </a:r>
          </a:p>
          <a:p>
            <a:pPr rtl="0" fontAlgn="base"/>
            <a:r>
              <a:rPr lang="en-US" sz="882" b="0" i="0" u="none" strike="noStrike" kern="1200" dirty="0">
                <a:solidFill>
                  <a:schemeClr val="tx1"/>
                </a:solidFill>
                <a:effectLst/>
                <a:latin typeface="Segoe UI Light" pitchFamily="34" charset="0"/>
                <a:ea typeface="+mn-ea"/>
                <a:cs typeface="+mn-cs"/>
              </a:rPr>
              <a:t>​</a:t>
            </a:r>
          </a:p>
          <a:p>
            <a:pPr rtl="0" fontAlgn="base"/>
            <a:r>
              <a:rPr lang="en-US" sz="882" b="0" i="0" u="none" strike="noStrike" kern="1200" dirty="0">
                <a:solidFill>
                  <a:schemeClr val="tx1"/>
                </a:solidFill>
                <a:effectLst/>
                <a:latin typeface="Segoe UI Light" pitchFamily="34" charset="0"/>
                <a:ea typeface="+mn-ea"/>
                <a:cs typeface="+mn-cs"/>
              </a:rPr>
              <a:t>This means that you can start with a win32 App, and then start calling UWP APIS, from it straight forward.</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modern UI components using Fluent design system on your win32 app</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You can also start adding Windows ML easily with the win32 or UWP APIs, or Ink functionality.</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can start compiling with .NET Core 3</a:t>
            </a:r>
          </a:p>
          <a:p>
            <a:pPr rtl="0" fontAlgn="base"/>
            <a:endParaRPr lang="en-US" sz="882" b="0" i="0" u="none" strike="noStrike" kern="1200" dirty="0">
              <a:solidFill>
                <a:schemeClr val="tx1"/>
              </a:solidFill>
              <a:effectLst/>
              <a:latin typeface="Segoe UI Light" pitchFamily="34" charset="0"/>
              <a:ea typeface="+mn-ea"/>
              <a:cs typeface="+mn-cs"/>
            </a:endParaRPr>
          </a:p>
          <a:p>
            <a:pPr rtl="0" fontAlgn="base"/>
            <a:r>
              <a:rPr lang="en-US" sz="882" b="0" i="0" u="none" strike="noStrike" kern="1200" dirty="0">
                <a:solidFill>
                  <a:schemeClr val="tx1"/>
                </a:solidFill>
                <a:effectLst/>
                <a:latin typeface="Segoe UI Light" pitchFamily="34" charset="0"/>
                <a:ea typeface="+mn-ea"/>
                <a:cs typeface="+mn-cs"/>
              </a:rPr>
              <a:t>Or packaging your Apps as MSIX to take advantage of Isolation, Clean install/uninstall or incremental updates.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02041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24" kern="1200">
                <a:solidFill>
                  <a:schemeClr val="tx1"/>
                </a:solidFill>
                <a:effectLst/>
                <a:latin typeface="Segoe UI Light" pitchFamily="34" charset="0"/>
                <a:ea typeface="+mn-ea"/>
                <a:cs typeface="+mn-cs"/>
              </a:rPr>
              <a:t>As we spoke to customers around the world, we heard some interesting things, and came to some consistent themes.</a:t>
            </a:r>
          </a:p>
          <a:p>
            <a:endParaRPr lang="en-US" sz="1224" kern="1200">
              <a:solidFill>
                <a:schemeClr val="tx1"/>
              </a:solidFill>
              <a:effectLst/>
              <a:latin typeface="Segoe UI Light" pitchFamily="34" charset="0"/>
              <a:ea typeface="+mn-ea"/>
              <a:cs typeface="+mn-cs"/>
            </a:endParaRPr>
          </a:p>
          <a:p>
            <a:r>
              <a:rPr lang="en-US" sz="1224" kern="1200">
                <a:solidFill>
                  <a:schemeClr val="tx1"/>
                </a:solidFill>
                <a:effectLst/>
                <a:latin typeface="Segoe UI Light" pitchFamily="34" charset="0"/>
                <a:ea typeface="+mn-ea"/>
                <a:cs typeface="+mn-cs"/>
              </a:rPr>
              <a:t>First, we heard that </a:t>
            </a:r>
            <a:r>
              <a:rPr lang="en-US" sz="1224" b="1" kern="1200">
                <a:solidFill>
                  <a:schemeClr val="tx1"/>
                </a:solidFill>
                <a:effectLst/>
                <a:latin typeface="Segoe UI Light" pitchFamily="34" charset="0"/>
                <a:ea typeface="+mn-ea"/>
                <a:cs typeface="+mn-cs"/>
              </a:rPr>
              <a:t>Win10 migration </a:t>
            </a:r>
            <a:r>
              <a:rPr lang="en-US" sz="1224" b="0" kern="1200">
                <a:solidFill>
                  <a:schemeClr val="tx1"/>
                </a:solidFill>
                <a:effectLst/>
                <a:latin typeface="Segoe UI Light" pitchFamily="34" charset="0"/>
                <a:ea typeface="+mn-ea"/>
                <a:cs typeface="+mn-cs"/>
              </a:rPr>
              <a:t>is on top of mind for lot of companies and there are lot of questions around getting ready for Win10. Especially given all the investments that have gone to app portfolio over the years, companies are curious on the next steps. </a:t>
            </a:r>
          </a:p>
          <a:p>
            <a:endParaRPr lang="en-US" sz="1224" b="0" kern="1200">
              <a:solidFill>
                <a:schemeClr val="tx1"/>
              </a:solidFill>
              <a:effectLst/>
              <a:latin typeface="Segoe UI Light" pitchFamily="34" charset="0"/>
              <a:ea typeface="+mn-ea"/>
              <a:cs typeface="+mn-cs"/>
            </a:endParaRPr>
          </a:p>
          <a:p>
            <a:r>
              <a:rPr lang="en-US" sz="1224" b="0" kern="1200">
                <a:solidFill>
                  <a:schemeClr val="tx1"/>
                </a:solidFill>
                <a:effectLst/>
                <a:latin typeface="Segoe UI Light" pitchFamily="34" charset="0"/>
                <a:ea typeface="+mn-ea"/>
                <a:cs typeface="+mn-cs"/>
              </a:rPr>
              <a:t>Have you ever heard how is complex to modernize applications</a:t>
            </a:r>
          </a:p>
          <a:p>
            <a:pPr marL="285750" indent="-285750">
              <a:buFontTx/>
              <a:buChar char="-"/>
            </a:pPr>
            <a:r>
              <a:rPr lang="en-US" sz="1224" b="0" kern="1200">
                <a:solidFill>
                  <a:schemeClr val="tx1"/>
                </a:solidFill>
                <a:effectLst/>
                <a:latin typeface="Segoe UI Light" pitchFamily="34" charset="0"/>
                <a:ea typeface="+mn-ea"/>
                <a:cs typeface="+mn-cs"/>
              </a:rPr>
              <a:t>Block because of the .NET upgrade</a:t>
            </a:r>
          </a:p>
          <a:p>
            <a:pPr marL="285750" indent="-285750">
              <a:buFontTx/>
              <a:buChar char="-"/>
            </a:pPr>
            <a:r>
              <a:rPr lang="en-US" sz="1224" kern="1200">
                <a:solidFill>
                  <a:schemeClr val="tx1"/>
                </a:solidFill>
                <a:effectLst/>
                <a:latin typeface="Segoe UI Light" pitchFamily="34" charset="0"/>
                <a:ea typeface="+mn-ea"/>
                <a:cs typeface="+mn-cs"/>
              </a:rPr>
              <a:t>Clean and modern packaging an updates</a:t>
            </a:r>
          </a:p>
          <a:p>
            <a:pPr marL="285750" indent="-285750">
              <a:buFontTx/>
              <a:buChar char="-"/>
            </a:pPr>
            <a:r>
              <a:rPr lang="en-US" sz="1224" kern="1200">
                <a:solidFill>
                  <a:schemeClr val="tx1"/>
                </a:solidFill>
                <a:effectLst/>
                <a:latin typeface="Segoe UI Light" pitchFamily="34" charset="0"/>
                <a:ea typeface="+mn-ea"/>
                <a:cs typeface="+mn-cs"/>
              </a:rPr>
              <a:t>How can I be sure that he app work with touch and mouse</a:t>
            </a:r>
          </a:p>
          <a:p>
            <a:pPr marL="285750" indent="-285750">
              <a:buFontTx/>
              <a:buChar char="-"/>
            </a:pPr>
            <a:r>
              <a:rPr lang="en-US" sz="1224" kern="1200">
                <a:solidFill>
                  <a:schemeClr val="tx1"/>
                </a:solidFill>
                <a:effectLst/>
                <a:latin typeface="Segoe UI Light" pitchFamily="34" charset="0"/>
                <a:ea typeface="+mn-ea"/>
                <a:cs typeface="+mn-cs"/>
              </a:rPr>
              <a:t>How can enhance use the latest Windows 10 features</a:t>
            </a:r>
          </a:p>
          <a:p>
            <a:pPr marL="285750" indent="-285750">
              <a:buFontTx/>
              <a:buChar char="-"/>
            </a:pPr>
            <a:endParaRPr lang="en-US" sz="1224" kern="1200">
              <a:solidFill>
                <a:schemeClr val="tx1"/>
              </a:solidFill>
              <a:effectLst/>
              <a:latin typeface="Segoe UI Light" pitchFamily="34" charset="0"/>
              <a:ea typeface="+mn-ea"/>
              <a:cs typeface="+mn-cs"/>
            </a:endParaRPr>
          </a:p>
          <a:p>
            <a:pPr marL="0" indent="0">
              <a:buFontTx/>
              <a:buNone/>
            </a:pPr>
            <a:r>
              <a:rPr lang="en-US" sz="882" b="0" i="0" kern="1200">
                <a:solidFill>
                  <a:schemeClr val="tx1"/>
                </a:solidFill>
                <a:effectLst/>
                <a:latin typeface="Segoe UI Light" pitchFamily="34" charset="0"/>
                <a:ea typeface="+mn-ea"/>
                <a:cs typeface="+mn-cs"/>
              </a:rPr>
              <a:t>With XAML Islands, we can use UWP controls in non-UWP desktop applications so that we can enhance the look, feel, and functionalities </a:t>
            </a:r>
          </a:p>
          <a:p>
            <a:pPr marL="0" indent="0">
              <a:buFontTx/>
              <a:buNone/>
            </a:pPr>
            <a:r>
              <a:rPr lang="en-US" sz="882" b="0" i="0" kern="1200">
                <a:solidFill>
                  <a:schemeClr val="tx1"/>
                </a:solidFill>
                <a:effectLst/>
                <a:latin typeface="Segoe UI Light" pitchFamily="34" charset="0"/>
                <a:ea typeface="+mn-ea"/>
                <a:cs typeface="+mn-cs"/>
              </a:rPr>
              <a:t>This means that you can use UWP features such as Windows Hello, Ink and controls that support the Fluent Design System in your existing WPF, Windows Forms, and C++ Win32 applications.</a:t>
            </a:r>
            <a:endParaRPr lang="en-US" sz="1224" kern="1200">
              <a:solidFill>
                <a:schemeClr val="tx1"/>
              </a:solidFill>
              <a:effectLst/>
              <a:latin typeface="Segoe UI Light" pitchFamily="34" charset="0"/>
              <a:ea typeface="+mn-ea"/>
              <a:cs typeface="+mn-cs"/>
            </a:endParaRPr>
          </a:p>
          <a:p>
            <a:endParaRPr lang="en-US" sz="1224" kern="1200">
              <a:solidFill>
                <a:schemeClr val="tx1"/>
              </a:solidFill>
              <a:effectLst/>
              <a:latin typeface="Segoe UI Light" pitchFamily="34" charset="0"/>
              <a:ea typeface="+mn-ea"/>
              <a:cs typeface="+mn-cs"/>
            </a:endParaRPr>
          </a:p>
          <a:p>
            <a:endParaRPr lang="en-US" sz="1224" kern="1200">
              <a:solidFill>
                <a:schemeClr val="tx1"/>
              </a:solidFill>
              <a:effectLst/>
              <a:latin typeface="Segoe UI Light" pitchFamily="34" charset="0"/>
              <a:ea typeface="+mn-ea"/>
              <a:cs typeface="+mn-cs"/>
            </a:endParaRPr>
          </a:p>
          <a:p>
            <a:endParaRPr lang="en-US" sz="1224"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428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And more modern features can be added easily to your desktop App, without having to fully rewrite it.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Some Enterprises already interested on being early adopters such as…. [to be confirmed  customer names adopting .NET Core, XAML Islands and Ink]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4415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is the actual instance of your Islands content. It has a </a:t>
            </a:r>
            <a:r>
              <a:rPr lang="en-US" sz="882" b="1" i="0" kern="1200">
                <a:solidFill>
                  <a:schemeClr val="tx1"/>
                </a:solidFill>
                <a:effectLst/>
                <a:latin typeface="Segoe UI Light" pitchFamily="34" charset="0"/>
                <a:ea typeface="+mn-ea"/>
                <a:cs typeface="+mn-cs"/>
              </a:rPr>
              <a:t>Content</a:t>
            </a:r>
            <a:r>
              <a:rPr lang="en-US" sz="882" b="0" i="0" kern="1200">
                <a:solidFill>
                  <a:schemeClr val="tx1"/>
                </a:solidFill>
                <a:effectLst/>
                <a:latin typeface="Segoe UI Light" pitchFamily="34" charset="0"/>
                <a:ea typeface="+mn-ea"/>
                <a:cs typeface="+mn-cs"/>
              </a:rPr>
              <a:t> property which you can instantiate and set with the control you want to render.</a:t>
            </a:r>
          </a:p>
          <a:p>
            <a:endParaRPr lang="en-US"/>
          </a:p>
          <a:p>
            <a:r>
              <a:rPr lang="en-US" sz="882" b="0" i="0" kern="1200">
                <a:solidFill>
                  <a:schemeClr val="tx1"/>
                </a:solidFill>
                <a:effectLst/>
                <a:latin typeface="Segoe UI Light" pitchFamily="34" charset="0"/>
                <a:ea typeface="+mn-ea"/>
                <a:cs typeface="+mn-cs"/>
              </a:rPr>
              <a:t>With an instance of the </a:t>
            </a:r>
            <a:r>
              <a:rPr lang="en-US" sz="882" b="1" i="0" kern="1200" err="1">
                <a:solidFill>
                  <a:schemeClr val="tx1"/>
                </a:solidFill>
                <a:effectLst/>
                <a:latin typeface="Segoe UI Light" pitchFamily="34" charset="0"/>
                <a:ea typeface="+mn-ea"/>
                <a:cs typeface="+mn-cs"/>
              </a:rPr>
              <a:t>DesktopWindowXamlSource</a:t>
            </a:r>
            <a:r>
              <a:rPr lang="en-US" sz="882" b="0" i="0" kern="1200">
                <a:solidFill>
                  <a:schemeClr val="tx1"/>
                </a:solidFill>
                <a:effectLst/>
                <a:latin typeface="Segoe UI Light" pitchFamily="34" charset="0"/>
                <a:ea typeface="+mn-ea"/>
                <a:cs typeface="+mn-cs"/>
              </a:rPr>
              <a:t> class you can attach its HWND to any parent HWND you want from your native Win32 App. This enables any framework that exposes HWND to host a XAML Island, including 3rd party technologies like Java or Delphi. However, when it comes to WPF and Windows Forms applications, you don’t have to manually do that thanks to the Windows Community Toolkit, since it already wraps these classes into ready-to-be-used controls.</a:t>
            </a:r>
          </a:p>
          <a:p>
            <a:endParaRPr lang="en-US" sz="882" b="0" i="0" kern="1200">
              <a:solidFill>
                <a:schemeClr val="tx1"/>
              </a:solidFill>
              <a:effectLst/>
              <a:latin typeface="Segoe UI Light" pitchFamily="34" charset="0"/>
              <a:ea typeface="+mn-ea"/>
              <a:cs typeface="+mn-cs"/>
            </a:endParaRPr>
          </a:p>
          <a:p>
            <a:r>
              <a:rPr lang="en-US" sz="882" b="1" i="0" kern="1200" err="1">
                <a:solidFill>
                  <a:schemeClr val="tx1"/>
                </a:solidFill>
                <a:effectLst/>
                <a:latin typeface="Segoe UI Light" pitchFamily="34" charset="0"/>
                <a:ea typeface="+mn-ea"/>
                <a:cs typeface="+mn-cs"/>
              </a:rPr>
              <a:t>XamlHost</a:t>
            </a:r>
            <a:r>
              <a:rPr lang="en-US" sz="882" b="0" i="0" kern="1200">
                <a:solidFill>
                  <a:schemeClr val="tx1"/>
                </a:solidFill>
                <a:effectLst/>
                <a:latin typeface="Segoe UI Light" pitchFamily="34" charset="0"/>
                <a:ea typeface="+mn-ea"/>
                <a:cs typeface="+mn-cs"/>
              </a:rPr>
              <a:t>. It's a generic control that can host any UWP control</a:t>
            </a:r>
          </a:p>
          <a:p>
            <a:r>
              <a:rPr lang="en-US" sz="882" b="1" i="0" kern="1200">
                <a:solidFill>
                  <a:schemeClr val="tx1"/>
                </a:solidFill>
                <a:effectLst/>
                <a:latin typeface="Segoe UI Light" pitchFamily="34" charset="0"/>
                <a:ea typeface="+mn-ea"/>
                <a:cs typeface="+mn-cs"/>
              </a:rPr>
              <a:t>Controls</a:t>
            </a:r>
            <a:r>
              <a:rPr lang="en-US" sz="882" b="0" i="0" kern="1200">
                <a:solidFill>
                  <a:schemeClr val="tx1"/>
                </a:solidFill>
                <a:effectLst/>
                <a:latin typeface="Segoe UI Light" pitchFamily="34" charset="0"/>
                <a:ea typeface="+mn-ea"/>
                <a:cs typeface="+mn-cs"/>
              </a:rPr>
              <a:t>, which includes wrappers for 1st party controls like Map or </a:t>
            </a:r>
            <a:r>
              <a:rPr lang="en-US" sz="882" b="0" i="0" kern="1200" err="1">
                <a:solidFill>
                  <a:schemeClr val="tx1"/>
                </a:solidFill>
                <a:effectLst/>
                <a:latin typeface="Segoe UI Light" pitchFamily="34" charset="0"/>
                <a:ea typeface="+mn-ea"/>
                <a:cs typeface="+mn-cs"/>
              </a:rPr>
              <a:t>InkCanvas</a:t>
            </a:r>
            <a:r>
              <a:rPr lang="en-US" sz="882" b="0" i="0" kern="1200">
                <a:solidFill>
                  <a:schemeClr val="tx1"/>
                </a:solidFill>
                <a:effectLst/>
                <a:latin typeface="Segoe UI Light" pitchFamily="34" charset="0"/>
                <a:ea typeface="+mn-ea"/>
                <a:cs typeface="+mn-cs"/>
              </a:rPr>
              <a:t>. Thanks to these controls, you'll be able to leverage them like if they're native WPF or Windows Forms control, including direct access to the exposed properties and binding support.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4/5/2019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02530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7544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D0AF0B6-AF0D-4EDB-B60E-27694EB6826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239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57895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480060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4664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u="none" strike="noStrike" kern="1200">
                <a:solidFill>
                  <a:schemeClr val="tx1"/>
                </a:solidFill>
                <a:effectLst/>
                <a:latin typeface="Segoe UI Light" pitchFamily="34" charset="0"/>
                <a:ea typeface="+mn-ea"/>
                <a:cs typeface="+mn-cs"/>
              </a:rPr>
              <a:t>​</a:t>
            </a:r>
            <a:r>
              <a:rPr lang="en-US"/>
              <a:t>As an existing Desktop Developer you can take advantage of UWP APIs and new UWP capabilities from your current desktop Apps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From a Win32 you can start calling UWP Apps, by using the desktop bridge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With windows Grouping APIs YOU own the customer experience in your apps by overriding the global preference for Windows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Your apps can participate in Windows timeline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a:t>You can also control the visual of your apps and the tab visual.</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983578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032653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410437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Segoe UI Light" pitchFamily="34" charset="0"/>
                <a:ea typeface="Calibri" panose="020F0502020204030204" pitchFamily="34" charset="0"/>
                <a:cs typeface="Times New Roman" panose="02020603050405020304" pitchFamily="18" charset="0"/>
              </a:rPr>
              <a:t>In this year’s Build conference held </a:t>
            </a:r>
            <a:r>
              <a:rPr lang="en-US" sz="1100" dirty="0">
                <a:ea typeface="Calibri" panose="020F0502020204030204" pitchFamily="34" charset="0"/>
                <a:cs typeface="Times New Roman" panose="02020603050405020304" pitchFamily="18" charset="0"/>
              </a:rPr>
              <a:t>in Seattle, we declared that Windows 10 in “now the most used version of Windows in the planet”.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ea typeface="Calibri" panose="020F0502020204030204" pitchFamily="34" charset="0"/>
                <a:cs typeface="Times New Roman" panose="02020603050405020304" pitchFamily="18" charset="0"/>
              </a:rPr>
              <a:t>More than 700 million devices around the world are now running Windows 10 and business customers continue to demand more compatible, more innovative, and more productive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a:defRPr/>
            </a:pPr>
            <a:r>
              <a:rPr lang="en-US" sz="1100" dirty="0"/>
              <a:t>Whether it’s the improvements around security and identity, the better browsing and cross-platform integration, or the modern Windows devices that allow you to do more things, faster—Windows 10 enables you to provide better solutions for your organization and for your customers than ever before. </a:t>
            </a:r>
          </a:p>
          <a:p>
            <a:pPr>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latin typeface="Segoe UI Light" pitchFamily="34" charset="0"/>
              <a:ea typeface="Calibri" panose="020F0502020204030204" pitchFamily="34" charset="0"/>
              <a:cs typeface="Times New Roman" panose="02020603050405020304" pitchFamily="18" charset="0"/>
            </a:endParaRP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111346-20F8-48C0-935D-0A29CA99947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10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6:28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182864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4/5/2019 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952840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6649111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65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MSIX is the evolution of MSI and designed to be a superset of the many packaging and deployment scenarios desktop applications require. </a:t>
            </a:r>
          </a:p>
          <a:p>
            <a:r>
              <a:rPr lang="en-US" dirty="0"/>
              <a:t>MSIX is designed to work for every app in large app catalogs and on every PC in an organization.  </a:t>
            </a:r>
          </a:p>
          <a:p>
            <a:r>
              <a:rPr lang="en-US" dirty="0"/>
              <a:t>The key value prop is for customers to never regret installing an application regardless of where the package comes from internal or external.  It will always provide a clean &amp; trusted install and uninstall experience.  Additional advantages include optimizations for differential updates and streaming installs.</a:t>
            </a:r>
          </a:p>
          <a:p>
            <a:endParaRPr lang="en-US" dirty="0"/>
          </a:p>
        </p:txBody>
      </p:sp>
      <p:sp>
        <p:nvSpPr>
          <p:cNvPr id="4" name="Slide Number Placeholder 3"/>
          <p:cNvSpPr>
            <a:spLocks noGrp="1"/>
          </p:cNvSpPr>
          <p:nvPr>
            <p:ph type="sldNum" sz="quarter" idx="10"/>
          </p:nvPr>
        </p:nvSpPr>
        <p:spPr/>
        <p:txBody>
          <a:bodyPr/>
          <a:lstStyle/>
          <a:p>
            <a:fld id="{044AC398-0E9E-4A73-9FCC-5D570674E07B}" type="slidenum">
              <a:rPr lang="en-US" smtClean="0"/>
              <a:t>47</a:t>
            </a:fld>
            <a:endParaRPr lang="en-US"/>
          </a:p>
        </p:txBody>
      </p:sp>
    </p:spTree>
    <p:extLst>
      <p:ext uri="{BB962C8B-B14F-4D97-AF65-F5344CB8AC3E}">
        <p14:creationId xmlns:p14="http://schemas.microsoft.com/office/powerpoint/2010/main" val="42257216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itchFamily="34" charset="0"/>
                <a:ea typeface="+mn-ea"/>
                <a:cs typeface="+mn-cs"/>
              </a:rPr>
              <a:t>This slide is required. </a:t>
            </a:r>
            <a:r>
              <a:rPr lang="en-US" sz="900" b="1" u="sng" kern="1200">
                <a:solidFill>
                  <a:schemeClr val="tx1"/>
                </a:solidFill>
                <a:latin typeface="Segoe UI" pitchFamily="34" charset="0"/>
                <a:ea typeface="+mn-ea"/>
                <a:cs typeface="+mn-cs"/>
              </a:rPr>
              <a:t>Do NOT delete</a:t>
            </a:r>
            <a:r>
              <a:rPr lang="en-US" sz="900" b="1" kern="1200">
                <a:solidFill>
                  <a:schemeClr val="tx1"/>
                </a:solidFill>
                <a:latin typeface="Segoe UI" pitchFamily="34" charset="0"/>
                <a:ea typeface="+mn-ea"/>
                <a:cs typeface="+mn-cs"/>
              </a:rPr>
              <a:t>. This slide is</a:t>
            </a:r>
            <a:r>
              <a:rPr lang="en-US" sz="900" b="1" kern="1200" baseline="0">
                <a:solidFill>
                  <a:schemeClr val="tx1"/>
                </a:solidFill>
                <a:latin typeface="Segoe UI" pitchFamily="34" charset="0"/>
                <a:ea typeface="+mn-ea"/>
                <a:cs typeface="+mn-cs"/>
              </a:rPr>
              <a:t> recommended just prior to the “session resources” slide</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b="0" kern="1200" baseline="0">
              <a:solidFill>
                <a:schemeClr val="tx1"/>
              </a:solidFill>
              <a:latin typeface="Segoe UI" pitchFamily="34" charset="0"/>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SESSION TAKEAWAYS &amp; ACTIONS:</a:t>
            </a:r>
            <a:br>
              <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b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Bullet points highlighting the </a:t>
            </a:r>
            <a:r>
              <a:rPr kumimoji="0" lang="en-US" sz="900" b="0" i="1"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primary actions learners should take away or knowledge learners should recall </a:t>
            </a: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to help them successfully perform in role (e.g. practical guidance, tips, suggested behavior changes.)</a:t>
            </a:r>
          </a:p>
          <a:p>
            <a:pPr marL="0" marR="0" lvl="0" indent="0" algn="l" defTabSz="932472" rtl="0" eaLnBrk="1" fontAlgn="base" latinLnBrk="0" hangingPunct="1">
              <a:lnSpc>
                <a:spcPct val="90000"/>
              </a:lnSpc>
              <a:spcBef>
                <a:spcPts val="0"/>
              </a:spcBef>
              <a:spcAft>
                <a:spcPct val="0"/>
              </a:spcAft>
              <a:buClrTx/>
              <a:buSzTx/>
              <a:buFontTx/>
              <a:buNone/>
              <a:tabLst/>
              <a:defRPr/>
            </a:pPr>
            <a:endPar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a:p>
            <a:pPr marL="0" marR="0" lvl="0" indent="0" algn="l" defTabSz="932472" rtl="0" eaLnBrk="1" fontAlgn="base" latinLnBrk="0" hangingPunct="1">
              <a:lnSpc>
                <a:spcPct val="90000"/>
              </a:lnSpc>
              <a:spcBef>
                <a:spcPts val="0"/>
              </a:spcBef>
              <a:spcAft>
                <a:spcPct val="0"/>
              </a:spcAft>
              <a:buClrTx/>
              <a:buSzTx/>
              <a:buFontTx/>
              <a:buNone/>
              <a:tabLst/>
              <a:defRPr/>
            </a:pPr>
            <a:r>
              <a:rPr kumimoji="0" lang="en-US" sz="900" b="0" i="0" u="none" strike="noStrike" kern="1200" cap="none" spc="0" normalizeH="0" baseline="0">
                <a:ln>
                  <a:noFill/>
                </a:ln>
                <a:gradFill>
                  <a:gsLst>
                    <a:gs pos="0">
                      <a:srgbClr val="FFFFFF"/>
                    </a:gs>
                    <a:gs pos="100000">
                      <a:srgbClr val="FFFFFF"/>
                    </a:gs>
                  </a:gsLst>
                  <a:lin ang="5400000" scaled="0"/>
                </a:gradFill>
                <a:effectLst/>
                <a:uLnTx/>
                <a:uFillTx/>
                <a:latin typeface="Segoe UI Semilight"/>
                <a:ea typeface="+mn-ea"/>
                <a:cs typeface="+mn-cs"/>
              </a:rPr>
              <a:t>Please Note: Session Takeaways are not required to be noted in this slide for Group Discussions (formerly known as Chalk Talks) or Workshop sessions; however, takeaways should be captured real time by the facilitator during the session and those key points should be emphasized during the discussion or workshop. </a:t>
            </a:r>
            <a:r>
              <a:rPr lang="en-US" sz="900" kern="1200">
                <a:solidFill>
                  <a:schemeClr val="tx1"/>
                </a:solidFill>
                <a:latin typeface="Segoe UI" pitchFamily="34" charset="0"/>
                <a:ea typeface="+mn-ea"/>
                <a:cs typeface="+mn-cs"/>
              </a:rPr>
              <a:t>If you have questions, please contact your Track Content Lead.</a:t>
            </a: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579927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Display this slide during session Q&amp;A and</a:t>
            </a:r>
            <a:r>
              <a:rPr lang="en-US" sz="900" kern="1200">
                <a:solidFill>
                  <a:schemeClr val="tx1"/>
                </a:solidFill>
                <a:effectLst/>
                <a:latin typeface="Segoe UI Light" pitchFamily="34" charset="0"/>
                <a:ea typeface="+mn-ea"/>
                <a:cs typeface="+mn-cs"/>
              </a:rPr>
              <a:t> </a:t>
            </a:r>
            <a:r>
              <a:rPr lang="en-US" sz="900" b="1" kern="1200">
                <a:solidFill>
                  <a:schemeClr val="tx1"/>
                </a:solidFill>
                <a:effectLst/>
                <a:latin typeface="Segoe UI Light" pitchFamily="34" charset="0"/>
                <a:ea typeface="+mn-ea"/>
                <a:cs typeface="+mn-cs"/>
              </a:rPr>
              <a:t>direct attendees to use the Q&amp;A microphone located in the session room:</a:t>
            </a:r>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Digital Ready session recordings cannot capture Q&amp;A unless it is spoken using the microphone</a:t>
            </a:r>
          </a:p>
          <a:p>
            <a:pPr lvl="0"/>
            <a:r>
              <a:rPr lang="en-US" sz="900" kern="1200">
                <a:solidFill>
                  <a:schemeClr val="tx1"/>
                </a:solidFill>
                <a:effectLst/>
                <a:latin typeface="Segoe UI Light" pitchFamily="34" charset="0"/>
                <a:ea typeface="+mn-ea"/>
                <a:cs typeface="+mn-cs"/>
              </a:rPr>
              <a:t>Attendees in the back of the room may not be able to hear a question from someone in the front of the room</a:t>
            </a:r>
          </a:p>
          <a:p>
            <a:pPr lvl="0"/>
            <a:endParaRPr lang="en-US" sz="900" kern="1200">
              <a:solidFill>
                <a:schemeClr val="tx1"/>
              </a:solidFill>
              <a:effectLst/>
              <a:latin typeface="Segoe UI Light" pitchFamily="34" charset="0"/>
              <a:ea typeface="+mn-ea"/>
              <a:cs typeface="+mn-cs"/>
            </a:endParaRPr>
          </a:p>
          <a:p>
            <a:r>
              <a:rPr lang="en-US" sz="900" b="1" kern="1200">
                <a:solidFill>
                  <a:schemeClr val="tx1"/>
                </a:solidFill>
                <a:effectLst/>
                <a:latin typeface="Segoe UI Light" pitchFamily="34" charset="0"/>
                <a:ea typeface="+mn-ea"/>
                <a:cs typeface="+mn-cs"/>
              </a:rPr>
              <a:t>SPEAKERS MUST REPEAT THE QUESTIONS IF THE ATTENDEE IS NOT USING THE Q&amp;A MICROPHONE</a:t>
            </a:r>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221630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kern="1200" dirty="0">
                <a:solidFill>
                  <a:schemeClr val="tx1"/>
                </a:solidFill>
                <a:latin typeface="Segoe UI Light" pitchFamily="34" charset="0"/>
                <a:cs typeface="Times New Roman" panose="02020603050405020304" pitchFamily="18" charset="0"/>
              </a:rPr>
              <a:t>Beyond just the benefits of Windows 10, you need to be aware of the important date that is just around the cornet – Jan 2020 for the EOL for Win7 support. </a:t>
            </a:r>
            <a:endParaRPr lang="en-US" sz="200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111346-20F8-48C0-935D-0A29CA99947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967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understand that companies and developers have invested a lot for many years to build their existing assets,  and today, they have a wide variety of Apps on </a:t>
            </a:r>
            <a:r>
              <a:rPr lang="en-US" b="1"/>
              <a:t>different languages, architectures and targeting different platforms….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7426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animation -  the presentation will automatically go to next slide after the animation ends]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57914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understand that each application is different and for each application the goal might also be different, depending on many factors, such as:</a:t>
            </a:r>
          </a:p>
          <a:p>
            <a:endParaRPr lang="en-US"/>
          </a:p>
          <a:p>
            <a:pPr marL="171450" indent="-171450">
              <a:buFontTx/>
              <a:buChar char="-"/>
            </a:pPr>
            <a:r>
              <a:rPr lang="en-US"/>
              <a:t>what’s the overall strategy on the organization</a:t>
            </a:r>
          </a:p>
          <a:p>
            <a:pPr marL="171450" indent="-171450">
              <a:buFontTx/>
              <a:buChar char="-"/>
            </a:pPr>
            <a:r>
              <a:rPr lang="en-US"/>
              <a:t>What are the new requirements for an Application</a:t>
            </a:r>
          </a:p>
          <a:p>
            <a:pPr marL="171450" indent="-171450">
              <a:buFontTx/>
              <a:buChar char="-"/>
            </a:pPr>
            <a:r>
              <a:rPr lang="en-US"/>
              <a:t>What is the new technology that we want to take advantage of</a:t>
            </a:r>
          </a:p>
          <a:p>
            <a:pPr marL="171450" indent="-171450">
              <a:buFontTx/>
              <a:buChar char="-"/>
            </a:pPr>
            <a:r>
              <a:rPr lang="en-US"/>
              <a:t>How much we can invest to improve an App</a:t>
            </a:r>
          </a:p>
          <a:p>
            <a:pPr marL="171450" indent="-171450">
              <a:buFontTx/>
              <a:buChar char="-"/>
            </a:pPr>
            <a:r>
              <a:rPr lang="en-US"/>
              <a:t>Do we need to reuse the existing source code, business logic or UI?</a:t>
            </a:r>
          </a:p>
          <a:p>
            <a:pPr marL="171450" indent="-171450">
              <a:buFontTx/>
              <a:buChar char="-"/>
            </a:pPr>
            <a:r>
              <a:rPr lang="en-US"/>
              <a:t>And more.</a:t>
            </a:r>
          </a:p>
          <a:p>
            <a:endParaRPr lang="en-US"/>
          </a:p>
          <a:p>
            <a:r>
              <a:rPr lang="en-US"/>
              <a:t>For that reason, we have structured the ways an app can evolve into 4 different paths.</a:t>
            </a:r>
          </a:p>
          <a:p>
            <a:endParaRPr lang="en-US"/>
          </a:p>
          <a:p>
            <a:r>
              <a:rPr lang="en-US"/>
              <a:t>Let’s dig into each one of these</a:t>
            </a:r>
          </a:p>
          <a:p>
            <a:pPr fontAlgn="base">
              <a:lnSpc>
                <a:spcPct val="90000"/>
              </a:lnSpc>
              <a:spcAft>
                <a:spcPct val="0"/>
              </a:spcAft>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4/5/2019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449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435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4/5/2019 10:43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960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a:gradFill>
                  <a:gsLst>
                    <a:gs pos="80176">
                      <a:schemeClr val="tx1"/>
                    </a:gs>
                    <a:gs pos="68282">
                      <a:schemeClr val="tx1"/>
                    </a:gs>
                  </a:gsLst>
                  <a:lin ang="5400000" scaled="0"/>
                </a:gradFill>
              </a:rPr>
              <a:t>February 11–15, 2019</a:t>
            </a:r>
          </a:p>
          <a:p>
            <a:pPr algn="l"/>
            <a:r>
              <a:rPr lang="en-US" sz="200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2160276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153781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21635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303340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a:gradFill>
                  <a:gsLst>
                    <a:gs pos="82234">
                      <a:schemeClr val="accent2"/>
                    </a:gs>
                    <a:gs pos="68282">
                      <a:schemeClr val="accent2"/>
                    </a:gs>
                  </a:gsLst>
                  <a:lin ang="5400000" scaled="0"/>
                </a:gradFill>
              </a:rPr>
              <a:t>February 11–15, 2019</a:t>
            </a:r>
          </a:p>
          <a:p>
            <a:pPr algn="l"/>
            <a:r>
              <a:rPr lang="en-US" sz="200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271293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34126335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087485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33634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3"/>
            <a:ext cx="11274552" cy="685800"/>
          </a:xfrm>
        </p:spPr>
        <p:txBody>
          <a:bodyPr>
            <a:noAutofit/>
          </a:bodyPr>
          <a:lstStyle>
            <a:lvl1pPr>
              <a:defRPr sz="4706"/>
            </a:lvl1pPr>
          </a:lstStyle>
          <a:p>
            <a:r>
              <a:rPr lang="en-US"/>
              <a:t>Click to edit Master title style</a:t>
            </a:r>
          </a:p>
        </p:txBody>
      </p:sp>
      <p:sp>
        <p:nvSpPr>
          <p:cNvPr id="5" name="Slide Number Placeholder 4"/>
          <p:cNvSpPr>
            <a:spLocks noGrp="1"/>
          </p:cNvSpPr>
          <p:nvPr>
            <p:ph type="sldNum" sz="quarter" idx="12"/>
          </p:nvPr>
        </p:nvSpPr>
        <p:spPr>
          <a:xfrm>
            <a:off x="8850629" y="6356353"/>
            <a:ext cx="2743200" cy="365125"/>
          </a:xfrm>
        </p:spPr>
        <p:txBody>
          <a:bodyPr/>
          <a:lstStyle>
            <a:lvl1pPr>
              <a:defRPr sz="981">
                <a:latin typeface="Segoe UI" panose="020B0502040204020203" pitchFamily="34" charset="0"/>
                <a:cs typeface="Segoe UI" panose="020B0502040204020203" pitchFamily="34" charset="0"/>
              </a:defRPr>
            </a:lvl1pPr>
          </a:lstStyle>
          <a:p>
            <a:pPr defTabSz="914365"/>
            <a:fld id="{AFFF257A-30C5-4AFB-911B-BE4CEEA1EA82}" type="slidenum">
              <a:rPr lang="en-US" smtClean="0">
                <a:solidFill>
                  <a:prstClr val="black">
                    <a:tint val="75000"/>
                  </a:prstClr>
                </a:solidFill>
              </a:rPr>
              <a:pPr defTabSz="914365"/>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1713418"/>
          </a:xfrm>
        </p:spPr>
        <p:txBody>
          <a:bodyPr/>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6653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69239" y="1187620"/>
            <a:ext cx="11653523" cy="5066803"/>
          </a:xfrm>
        </p:spPr>
        <p:txBody>
          <a:bodyPr/>
          <a:lstStyle>
            <a:lvl1pPr>
              <a:defRPr sz="3200"/>
            </a:lvl1pPr>
            <a:lvl2pPr>
              <a:spcBef>
                <a:spcPts val="1600"/>
              </a:spcBef>
              <a:spcAft>
                <a:spcPts val="0"/>
              </a:spcAft>
              <a:defRPr sz="2133">
                <a:solidFill>
                  <a:srgbClr val="525252"/>
                </a:solidFill>
                <a:latin typeface="+mj-lt"/>
              </a:defRPr>
            </a:lvl2pPr>
            <a:lvl3pPr>
              <a:spcBef>
                <a:spcPts val="400"/>
              </a:spcBef>
              <a:spcAft>
                <a:spcPts val="0"/>
              </a:spcAft>
              <a:defRPr sz="2133">
                <a:solidFill>
                  <a:srgbClr val="525252"/>
                </a:solidFill>
                <a:latin typeface="+mj-lt"/>
              </a:defRPr>
            </a:lvl3pPr>
            <a:lvl4pPr>
              <a:spcBef>
                <a:spcPts val="400"/>
              </a:spcBef>
              <a:spcAft>
                <a:spcPts val="0"/>
              </a:spcAft>
              <a:defRPr sz="2133">
                <a:solidFill>
                  <a:srgbClr val="525252"/>
                </a:solidFill>
                <a:latin typeface="+mj-lt"/>
              </a:defRPr>
            </a:lvl4pPr>
            <a:lvl5pPr>
              <a:spcBef>
                <a:spcPts val="400"/>
              </a:spcBef>
              <a:spcAft>
                <a:spcPts val="0"/>
              </a:spcAft>
              <a:defRPr sz="2133">
                <a:solidFill>
                  <a:srgbClr val="525252"/>
                </a:solidFill>
                <a:latin typeface="+mj-lt"/>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pic>
        <p:nvPicPr>
          <p:cNvPr id="7" name="Picture 6"/>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793" y="6417567"/>
            <a:ext cx="353996" cy="353996"/>
          </a:xfrm>
          <a:prstGeom prst="rect">
            <a:avLst/>
          </a:prstGeom>
        </p:spPr>
      </p:pic>
    </p:spTree>
    <p:extLst>
      <p:ext uri="{BB962C8B-B14F-4D97-AF65-F5344CB8AC3E}">
        <p14:creationId xmlns:p14="http://schemas.microsoft.com/office/powerpoint/2010/main" val="193878717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1"/>
            <a:ext cx="11306469" cy="403137"/>
          </a:xfrm>
        </p:spPr>
        <p:txBody>
          <a:bodyPr wrap="square" lIns="0" tIns="0" rIns="0" bIns="0">
            <a:spAutoFit/>
          </a:bodyPr>
          <a:lstStyle>
            <a:lvl1pPr>
              <a:lnSpc>
                <a:spcPts val="3136"/>
              </a:lnSpc>
              <a:defRPr sz="3529" strike="noStrike" spc="-98" baseline="0">
                <a:solidFill>
                  <a:srgbClr val="2F2F2F"/>
                </a:solidFill>
              </a:defRPr>
            </a:lvl1pPr>
          </a:lstStyle>
          <a:p>
            <a:r>
              <a:rPr lang="en-US"/>
              <a:t>Title</a:t>
            </a:r>
          </a:p>
        </p:txBody>
      </p:sp>
    </p:spTree>
    <p:extLst>
      <p:ext uri="{BB962C8B-B14F-4D97-AF65-F5344CB8AC3E}">
        <p14:creationId xmlns:p14="http://schemas.microsoft.com/office/powerpoint/2010/main" val="218439503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4/5/2019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27145406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ltGray">
          <a:xfrm>
            <a:off x="0" y="1860549"/>
            <a:ext cx="12188952" cy="3149601"/>
          </a:xfrm>
          <a:prstGeom prst="rect">
            <a:avLst/>
          </a:prstGeom>
        </p:spPr>
      </p:pic>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10" name="Title 1">
            <a:extLst>
              <a:ext uri="{FF2B5EF4-FFF2-40B4-BE49-F238E27FC236}">
                <a16:creationId xmlns:a16="http://schemas.microsoft.com/office/drawing/2014/main" id="{3B45E500-FA10-48B3-B0F7-A9DC5DCCC8DA}"/>
              </a:ext>
            </a:extLst>
          </p:cNvPr>
          <p:cNvSpPr txBox="1">
            <a:spLocks/>
          </p:cNvSpPr>
          <p:nvPr userDrawn="1"/>
        </p:nvSpPr>
        <p:spPr>
          <a:xfrm>
            <a:off x="588263" y="3066017"/>
            <a:ext cx="7488937" cy="738664"/>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1200" b="0" kern="1200" cap="none" spc="-50" baseline="0">
                <a:ln w="3175">
                  <a:noFill/>
                </a:ln>
                <a:solidFill>
                  <a:srgbClr val="FFFFFF"/>
                </a:solidFill>
                <a:effectLst/>
                <a:latin typeface="+mj-lt"/>
                <a:ea typeface="+mn-ea"/>
                <a:cs typeface="Segoe UI" pitchFamily="34" charset="0"/>
              </a:defRPr>
            </a:lvl1pPr>
          </a:lstStyle>
          <a:p>
            <a:r>
              <a:rPr lang="en-US" sz="4800">
                <a:solidFill>
                  <a:schemeClr val="tx1"/>
                </a:solidFill>
                <a:latin typeface="Segoe UI" panose="020B0502040204020203" pitchFamily="34" charset="0"/>
              </a:rPr>
              <a:t>2019 MVP Global Summit</a:t>
            </a:r>
          </a:p>
        </p:txBody>
      </p:sp>
      <p:sp>
        <p:nvSpPr>
          <p:cNvPr id="11" name="Footer Placeholder 10">
            <a:extLst>
              <a:ext uri="{FF2B5EF4-FFF2-40B4-BE49-F238E27FC236}">
                <a16:creationId xmlns:a16="http://schemas.microsoft.com/office/drawing/2014/main" id="{5A64C85A-0B3C-438F-B3E5-8B0A76CFB349}"/>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87907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5"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B7C699FA-BA33-454A-9C3E-E5D9BAC34E82}"/>
              </a:ext>
            </a:extLst>
          </p:cNvPr>
          <p:cNvPicPr>
            <a:picLocks noChangeAspect="1"/>
          </p:cNvPicPr>
          <p:nvPr userDrawn="1"/>
        </p:nvPicPr>
        <p:blipFill rotWithShape="1">
          <a:blip r:embed="rId2"/>
          <a:srcRect l="261" t="27114" r="-1" b="26985"/>
          <a:stretch/>
        </p:blipFill>
        <p:spPr bwMode="hidden">
          <a:xfrm>
            <a:off x="0" y="1860549"/>
            <a:ext cx="12188952" cy="314960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7488937" cy="553998"/>
          </a:xfrm>
        </p:spPr>
        <p:txBody>
          <a:bodyPr wrap="square"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729081"/>
            <a:ext cx="7488937"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Presenter name </a:t>
            </a:r>
          </a:p>
        </p:txBody>
      </p:sp>
      <p:sp>
        <p:nvSpPr>
          <p:cNvPr id="7" name="TextBox 6">
            <a:extLst>
              <a:ext uri="{FF2B5EF4-FFF2-40B4-BE49-F238E27FC236}">
                <a16:creationId xmlns:a16="http://schemas.microsoft.com/office/drawing/2014/main" id="{4AFB78EC-9B4D-48B4-999A-954F58356739}"/>
              </a:ext>
            </a:extLst>
          </p:cNvPr>
          <p:cNvSpPr txBox="1"/>
          <p:nvPr userDrawn="1"/>
        </p:nvSpPr>
        <p:spPr>
          <a:xfrm>
            <a:off x="6426072" y="585788"/>
            <a:ext cx="5181728" cy="338554"/>
          </a:xfrm>
          <a:prstGeom prst="rect">
            <a:avLst/>
          </a:prstGeom>
          <a:noFill/>
        </p:spPr>
        <p:txBody>
          <a:bodyPr wrap="square" lIns="0" tIns="0" rIns="0" bIns="0" rtlCol="0">
            <a:spAutoFit/>
          </a:bodyPr>
          <a:lstStyle/>
          <a:p>
            <a:pPr algn="r"/>
            <a:r>
              <a:rPr lang="en-US" sz="2200" b="0" i="0">
                <a:solidFill>
                  <a:schemeClr val="tx1"/>
                </a:solidFill>
                <a:latin typeface="Segoe UI" panose="020B0502040204020203" pitchFamily="34" charset="0"/>
                <a:cs typeface="Segoe UI" panose="020B0502040204020203" pitchFamily="34" charset="0"/>
              </a:rPr>
              <a:t>2019 MVP Global</a:t>
            </a:r>
            <a:r>
              <a:rPr lang="en-US" sz="2200" b="0" i="0" baseline="0">
                <a:solidFill>
                  <a:schemeClr val="tx1"/>
                </a:solidFill>
                <a:latin typeface="Segoe UI" panose="020B0502040204020203" pitchFamily="34" charset="0"/>
                <a:cs typeface="Segoe UI" panose="020B0502040204020203" pitchFamily="34" charset="0"/>
              </a:rPr>
              <a:t> Summit</a:t>
            </a:r>
            <a:endParaRPr lang="en-US" sz="2200" b="0" i="0">
              <a:solidFill>
                <a:schemeClr val="tx1"/>
              </a:solidFill>
              <a:latin typeface="Segoe UI" panose="020B0502040204020203" pitchFamily="34" charset="0"/>
              <a:cs typeface="Segoe UI" panose="020B0502040204020203" pitchFamily="34" charset="0"/>
            </a:endParaRPr>
          </a:p>
        </p:txBody>
      </p:sp>
      <p:sp>
        <p:nvSpPr>
          <p:cNvPr id="9" name="Text Placeholder 4">
            <a:extLst>
              <a:ext uri="{FF2B5EF4-FFF2-40B4-BE49-F238E27FC236}">
                <a16:creationId xmlns:a16="http://schemas.microsoft.com/office/drawing/2014/main" id="{EFA39ED9-7A09-423B-91F1-53D2E36863E5}"/>
              </a:ext>
            </a:extLst>
          </p:cNvPr>
          <p:cNvSpPr>
            <a:spLocks noGrp="1"/>
          </p:cNvSpPr>
          <p:nvPr>
            <p:ph type="body" sz="quarter" idx="13" hasCustomPrompt="1"/>
          </p:nvPr>
        </p:nvSpPr>
        <p:spPr>
          <a:xfrm>
            <a:off x="582042" y="2064916"/>
            <a:ext cx="7495158"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Session code</a:t>
            </a:r>
          </a:p>
        </p:txBody>
      </p:sp>
      <p:pic>
        <p:nvPicPr>
          <p:cNvPr id="10" name="MS logo white - EMF" descr="Microsoft logo white text version">
            <a:extLst>
              <a:ext uri="{FF2B5EF4-FFF2-40B4-BE49-F238E27FC236}">
                <a16:creationId xmlns:a16="http://schemas.microsoft.com/office/drawing/2014/main" id="{72DE617B-5DAC-4DA0-BA55-FD2FBFB0A40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3" name="Footer Placeholder 2">
            <a:extLst>
              <a:ext uri="{FF2B5EF4-FFF2-40B4-BE49-F238E27FC236}">
                <a16:creationId xmlns:a16="http://schemas.microsoft.com/office/drawing/2014/main" id="{1D027EF1-0CF9-4E0B-8FC0-56E69031EE4C}"/>
              </a:ext>
            </a:extLst>
          </p:cNvPr>
          <p:cNvSpPr>
            <a:spLocks noGrp="1"/>
          </p:cNvSpPr>
          <p:nvPr>
            <p:ph type="ftr" sz="quarter" idx="14"/>
          </p:nvPr>
        </p:nvSpPr>
        <p:spPr/>
        <p:txBody>
          <a:bodyPr/>
          <a:lstStyle/>
          <a:p>
            <a:pPr algn="l"/>
            <a:r>
              <a:rPr lang="en-US"/>
              <a:t>Microsoft Confidential</a:t>
            </a:r>
          </a:p>
        </p:txBody>
      </p:sp>
    </p:spTree>
    <p:extLst>
      <p:ext uri="{BB962C8B-B14F-4D97-AF65-F5344CB8AC3E}">
        <p14:creationId xmlns:p14="http://schemas.microsoft.com/office/powerpoint/2010/main" val="345440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563">
          <p15:clr>
            <a:srgbClr val="5ACBF0"/>
          </p15:clr>
        </p15:guide>
        <p15:guide id="5" orient="horz" pos="2160">
          <p15:clr>
            <a:srgbClr val="FBAE40"/>
          </p15:clr>
        </p15:guide>
        <p15:guide id="6" orient="horz" pos="2229">
          <p15:clr>
            <a:srgbClr val="5ACBF0"/>
          </p15:clr>
        </p15:guide>
        <p15:guide id="8" orient="horz" pos="151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3EA769-5577-4CAA-98B5-02E5BD67FF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9144000" cy="553998"/>
          </a:xfrm>
        </p:spPr>
        <p:txBody>
          <a:bodyPr anchor="ctr"/>
          <a:lstStyle/>
          <a:p>
            <a:r>
              <a:rPr lang="en-US"/>
              <a:t>Click to edit Master title style</a:t>
            </a:r>
          </a:p>
        </p:txBody>
      </p:sp>
      <p:sp>
        <p:nvSpPr>
          <p:cNvPr id="4" name="Text Placeholder 3"/>
          <p:cNvSpPr>
            <a:spLocks noGrp="1"/>
          </p:cNvSpPr>
          <p:nvPr>
            <p:ph type="body" sz="quarter" idx="10"/>
          </p:nvPr>
        </p:nvSpPr>
        <p:spPr>
          <a:xfrm>
            <a:off x="586390" y="201930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E9D39E5-3A5A-4A07-B14E-83AF2846169A}"/>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42194784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3" name="Text Placeholder 2"/>
          <p:cNvSpPr>
            <a:spLocks noGrp="1"/>
          </p:cNvSpPr>
          <p:nvPr>
            <p:ph type="body" sz="quarter" idx="10"/>
          </p:nvPr>
        </p:nvSpPr>
        <p:spPr>
          <a:xfrm>
            <a:off x="584200" y="2019300"/>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71603416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A089D6-E53B-498E-9A2E-965393817AAF}"/>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2021114"/>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47611890-A5B2-4AA6-9246-8A9266A8EB58}"/>
              </a:ext>
            </a:extLst>
          </p:cNvPr>
          <p:cNvSpPr>
            <a:spLocks noGrp="1"/>
          </p:cNvSpPr>
          <p:nvPr>
            <p:ph type="ftr" sz="quarter" idx="13"/>
          </p:nvPr>
        </p:nvSpPr>
        <p:spPr/>
        <p:txBody>
          <a:bodyPr/>
          <a:lstStyle/>
          <a:p>
            <a:pPr algn="l"/>
            <a:r>
              <a:rPr lang="en-US"/>
              <a:t>Microsoft Confidential</a:t>
            </a:r>
          </a:p>
        </p:txBody>
      </p:sp>
    </p:spTree>
    <p:extLst>
      <p:ext uri="{BB962C8B-B14F-4D97-AF65-F5344CB8AC3E}">
        <p14:creationId xmlns:p14="http://schemas.microsoft.com/office/powerpoint/2010/main" val="322009566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31CA73-AF2A-4516-A327-EB227EDCD1B6}"/>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2025650"/>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mn-lt"/>
                <a:cs typeface="Segoe UI" panose="020B0502040204020203" pitchFamily="34" charset="0"/>
              </a:defRPr>
            </a:lvl1pPr>
            <a:lvl2pPr marL="427038" indent="-171450">
              <a:buFont typeface="Wingdings" panose="05000000000000000000" pitchFamily="2" charset="2"/>
              <a:buChar char=""/>
              <a:defRPr sz="2000" b="0">
                <a:latin typeface="+mn-lt"/>
              </a:defRPr>
            </a:lvl2pPr>
            <a:lvl3pPr marL="639763" indent="-188913">
              <a:buFont typeface="Wingdings" panose="05000000000000000000" pitchFamily="2" charset="2"/>
              <a:buChar char=""/>
              <a:tabLst/>
              <a:defRPr sz="1600" b="0">
                <a:latin typeface="+mn-lt"/>
              </a:defRPr>
            </a:lvl3pPr>
            <a:lvl4pPr marL="828675" indent="-176213">
              <a:buFont typeface="Wingdings" panose="05000000000000000000" pitchFamily="2" charset="2"/>
              <a:buChar char=""/>
              <a:defRPr sz="1400" b="0">
                <a:latin typeface="+mn-lt"/>
              </a:defRPr>
            </a:lvl4pPr>
            <a:lvl5pPr marL="1023938" indent="-169863">
              <a:buFont typeface="Wingdings" panose="05000000000000000000" pitchFamily="2" charset="2"/>
              <a:buChar char=""/>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9E16505E-D190-423F-941B-E61D7F808277}"/>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9403939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E05BF7-B13E-4C69-BE51-FCEB1AF366CB}"/>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4" name="Footer Placeholder 3">
            <a:extLst>
              <a:ext uri="{FF2B5EF4-FFF2-40B4-BE49-F238E27FC236}">
                <a16:creationId xmlns:a16="http://schemas.microsoft.com/office/drawing/2014/main" id="{672FE81A-2036-418E-AAFB-D2C29CC080E4}"/>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38853964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9144000" cy="553998"/>
          </a:xfrm>
        </p:spPr>
        <p:txBody>
          <a:bodyPr/>
          <a:lstStyle/>
          <a:p>
            <a:r>
              <a:rPr lang="en-US"/>
              <a:t>Click to edit Master title style</a:t>
            </a:r>
          </a:p>
        </p:txBody>
      </p:sp>
      <p:sp>
        <p:nvSpPr>
          <p:cNvPr id="2" name="Footer Placeholder 1">
            <a:extLst>
              <a:ext uri="{FF2B5EF4-FFF2-40B4-BE49-F238E27FC236}">
                <a16:creationId xmlns:a16="http://schemas.microsoft.com/office/drawing/2014/main" id="{2CE0DD79-FAF5-479F-A702-F98E0EC3948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15786066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icrosoft confidentia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6977C0-5FDC-44D0-8DD1-E2C749313F31}"/>
              </a:ext>
            </a:extLst>
          </p:cNvPr>
          <p:cNvPicPr>
            <a:picLocks noChangeAspect="1"/>
          </p:cNvPicPr>
          <p:nvPr userDrawn="1"/>
        </p:nvPicPr>
        <p:blipFill>
          <a:blip r:embed="rId2"/>
          <a:stretch>
            <a:fillRect/>
          </a:stretch>
        </p:blipFill>
        <p:spPr bwMode="hidden">
          <a:xfrm>
            <a:off x="2" y="0"/>
            <a:ext cx="12191996" cy="1518923"/>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hasCustomPrompt="1"/>
          </p:nvPr>
        </p:nvSpPr>
        <p:spPr>
          <a:xfrm>
            <a:off x="588263" y="457200"/>
            <a:ext cx="9144000" cy="553998"/>
          </a:xfrm>
        </p:spPr>
        <p:txBody>
          <a:bodyPr/>
          <a:lstStyle>
            <a:lvl1pPr>
              <a:defRPr/>
            </a:lvl1pPr>
          </a:lstStyle>
          <a:p>
            <a:r>
              <a:rPr lang="en-US" err="1"/>
              <a:t>Micrsoft</a:t>
            </a:r>
            <a:r>
              <a:rPr lang="en-US"/>
              <a:t> Confidential</a:t>
            </a:r>
          </a:p>
        </p:txBody>
      </p:sp>
      <p:sp>
        <p:nvSpPr>
          <p:cNvPr id="2" name="Footer Placeholder 1">
            <a:extLst>
              <a:ext uri="{FF2B5EF4-FFF2-40B4-BE49-F238E27FC236}">
                <a16:creationId xmlns:a16="http://schemas.microsoft.com/office/drawing/2014/main" id="{157E6B62-FE70-4EBE-AAAF-A10B8E7DAAF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4214656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210716149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E1CB1072-EF9A-4342-89CC-E3EAE9292E2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769435C7-82AC-47F4-A1A7-F15589299CE9}"/>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2894877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67B08DA-CF62-4D47-A3DD-E4F37C116FA9}"/>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C13958B3-2143-4C71-A9EB-901CFC3E8274}"/>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35194630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B78DB3D6-1E8F-4F8E-882E-4106AF336B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2">
            <a:extLst>
              <a:ext uri="{FF2B5EF4-FFF2-40B4-BE49-F238E27FC236}">
                <a16:creationId xmlns:a16="http://schemas.microsoft.com/office/drawing/2014/main" id="{4F4D0034-8FC6-45CB-AAAF-1023A0EBE52D}"/>
              </a:ext>
            </a:extLst>
          </p:cNvPr>
          <p:cNvSpPr>
            <a:spLocks noGrp="1"/>
          </p:cNvSpPr>
          <p:nvPr>
            <p:ph type="ftr" sz="quarter" idx="12"/>
          </p:nvPr>
        </p:nvSpPr>
        <p:spPr/>
        <p:txBody>
          <a:bodyPr/>
          <a:lstStyle/>
          <a:p>
            <a:pPr algn="l"/>
            <a:r>
              <a:rPr lang="en-US"/>
              <a:t>Microsoft Confidential</a:t>
            </a:r>
          </a:p>
        </p:txBody>
      </p:sp>
    </p:spTree>
    <p:extLst>
      <p:ext uri="{BB962C8B-B14F-4D97-AF65-F5344CB8AC3E}">
        <p14:creationId xmlns:p14="http://schemas.microsoft.com/office/powerpoint/2010/main" val="123347556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3" name="Footer Placeholder 2">
            <a:extLst>
              <a:ext uri="{FF2B5EF4-FFF2-40B4-BE49-F238E27FC236}">
                <a16:creationId xmlns:a16="http://schemas.microsoft.com/office/drawing/2014/main" id="{E6FAC55C-FCAA-474A-AD4B-FB32F7625A7D}"/>
              </a:ext>
            </a:extLst>
          </p:cNvPr>
          <p:cNvSpPr>
            <a:spLocks noGrp="1"/>
          </p:cNvSpPr>
          <p:nvPr>
            <p:ph type="ftr" sz="quarter" idx="13"/>
          </p:nvPr>
        </p:nvSpPr>
        <p:spPr/>
        <p:txBody>
          <a:bodyPr/>
          <a:lstStyle/>
          <a:p>
            <a:pPr algn="l"/>
            <a:r>
              <a:rPr lang="en-US"/>
              <a:t>Microsoft Confidential</a:t>
            </a:r>
          </a:p>
        </p:txBody>
      </p:sp>
      <p:pic>
        <p:nvPicPr>
          <p:cNvPr id="6" name="Picture 5">
            <a:extLst>
              <a:ext uri="{FF2B5EF4-FFF2-40B4-BE49-F238E27FC236}">
                <a16:creationId xmlns:a16="http://schemas.microsoft.com/office/drawing/2014/main" id="{F91796AD-3AF8-4875-89E9-528AA87FF612}"/>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21645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Video</a:t>
            </a:r>
          </a:p>
        </p:txBody>
      </p:sp>
      <p:sp>
        <p:nvSpPr>
          <p:cNvPr id="3" name="Footer Placeholder 2">
            <a:extLst>
              <a:ext uri="{FF2B5EF4-FFF2-40B4-BE49-F238E27FC236}">
                <a16:creationId xmlns:a16="http://schemas.microsoft.com/office/drawing/2014/main" id="{BF2737C3-0107-4D01-97D0-962055C165B1}"/>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E3D4734-79AC-428B-9125-6A49C8396684}"/>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14822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ooter Placeholder 2">
            <a:extLst>
              <a:ext uri="{FF2B5EF4-FFF2-40B4-BE49-F238E27FC236}">
                <a16:creationId xmlns:a16="http://schemas.microsoft.com/office/drawing/2014/main" id="{14276B06-23E4-4872-B054-F88BFDC3BF57}"/>
              </a:ext>
            </a:extLst>
          </p:cNvPr>
          <p:cNvSpPr>
            <a:spLocks noGrp="1"/>
          </p:cNvSpPr>
          <p:nvPr>
            <p:ph type="ftr" sz="quarter" idx="10"/>
          </p:nvPr>
        </p:nvSpPr>
        <p:spPr/>
        <p:txBody>
          <a:bodyPr/>
          <a:lstStyle/>
          <a:p>
            <a:pPr algn="l"/>
            <a:r>
              <a:rPr lang="en-US"/>
              <a:t>Microsoft Confidential</a:t>
            </a:r>
          </a:p>
        </p:txBody>
      </p:sp>
      <p:pic>
        <p:nvPicPr>
          <p:cNvPr id="4" name="Picture 3">
            <a:extLst>
              <a:ext uri="{FF2B5EF4-FFF2-40B4-BE49-F238E27FC236}">
                <a16:creationId xmlns:a16="http://schemas.microsoft.com/office/drawing/2014/main" id="{3D7DC4A6-3642-4F1B-9949-BFCB346F0D5A}"/>
              </a:ext>
            </a:extLst>
          </p:cNvPr>
          <p:cNvPicPr>
            <a:picLocks noChangeAspect="1"/>
          </p:cNvPicPr>
          <p:nvPr userDrawn="1"/>
        </p:nvPicPr>
        <p:blipFill>
          <a:blip r:embed="rId2"/>
          <a:stretch>
            <a:fillRect/>
          </a:stretch>
        </p:blipFill>
        <p:spPr bwMode="hidden">
          <a:xfrm>
            <a:off x="2" y="0"/>
            <a:ext cx="12191996" cy="1518923"/>
          </a:xfrm>
          <a:prstGeom prst="rect">
            <a:avLst/>
          </a:prstGeom>
        </p:spPr>
      </p:pic>
    </p:spTree>
    <p:extLst>
      <p:ext uri="{BB962C8B-B14F-4D97-AF65-F5344CB8AC3E}">
        <p14:creationId xmlns:p14="http://schemas.microsoft.com/office/powerpoint/2010/main" val="1309010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056031-4AE1-49FA-AD48-8DC219035317}"/>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8732479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with gri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FD0B31-C186-4A11-98C1-098B5E6EF42B}"/>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8170788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AE6440-EB2F-4A87-89CE-C79534800358}"/>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1621967986"/>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with grid">
    <p:bg>
      <p:bgRef idx="1001">
        <a:schemeClr val="bg1"/>
      </p:bgRef>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2DC282F-1E23-444C-955D-CA1EF144112F}"/>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345602767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35650612-28EC-40EF-BDF9-8D72D7F7DCBF}"/>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413658709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Footer Placeholder 2">
            <a:extLst>
              <a:ext uri="{FF2B5EF4-FFF2-40B4-BE49-F238E27FC236}">
                <a16:creationId xmlns:a16="http://schemas.microsoft.com/office/drawing/2014/main" id="{8290D50C-8538-48FD-A244-00967250ABBA}"/>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81373216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097110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2055736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10.emf"/><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49" r:id="rId2"/>
    <p:sldLayoutId id="2147484610" r:id="rId3"/>
    <p:sldLayoutId id="2147484240" r:id="rId4"/>
    <p:sldLayoutId id="2147484241" r:id="rId5"/>
    <p:sldLayoutId id="2147484474" r:id="rId6"/>
    <p:sldLayoutId id="2147484245" r:id="rId7"/>
    <p:sldLayoutId id="2147484247" r:id="rId8"/>
    <p:sldLayoutId id="2147484652" r:id="rId9"/>
    <p:sldLayoutId id="2147484639" r:id="rId10"/>
    <p:sldLayoutId id="2147484603" r:id="rId11"/>
    <p:sldLayoutId id="2147484645" r:id="rId12"/>
    <p:sldLayoutId id="2147484646" r:id="rId13"/>
    <p:sldLayoutId id="2147484647" r:id="rId14"/>
    <p:sldLayoutId id="2147484249" r:id="rId15"/>
    <p:sldLayoutId id="2147484582" r:id="rId16"/>
    <p:sldLayoutId id="2147484584" r:id="rId17"/>
    <p:sldLayoutId id="2147484583" r:id="rId18"/>
    <p:sldLayoutId id="2147484256" r:id="rId19"/>
    <p:sldLayoutId id="2147484257" r:id="rId20"/>
    <p:sldLayoutId id="2147484651" r:id="rId21"/>
    <p:sldLayoutId id="2147484585" r:id="rId22"/>
    <p:sldLayoutId id="2147484299" r:id="rId23"/>
    <p:sldLayoutId id="2147484263" r:id="rId24"/>
    <p:sldLayoutId id="2147484654" r:id="rId25"/>
    <p:sldLayoutId id="2147484655" r:id="rId26"/>
    <p:sldLayoutId id="2147484658" r:id="rId27"/>
    <p:sldLayoutId id="2147484659" r:id="rId28"/>
    <p:sldLayoutId id="2147484660" r:id="rId29"/>
    <p:sldLayoutId id="2147484661"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5"/>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C91842D9-EABC-4C52-9B3F-67BF2204D06B}"/>
              </a:ext>
            </a:extLst>
          </p:cNvPr>
          <p:cNvSpPr>
            <a:spLocks noGrp="1"/>
          </p:cNvSpPr>
          <p:nvPr>
            <p:ph type="ftr" sz="quarter" idx="3"/>
          </p:nvPr>
        </p:nvSpPr>
        <p:spPr>
          <a:xfrm>
            <a:off x="584200" y="6400800"/>
            <a:ext cx="4114800" cy="184666"/>
          </a:xfrm>
          <a:prstGeom prst="rect">
            <a:avLst/>
          </a:prstGeom>
        </p:spPr>
        <p:txBody>
          <a:bodyPr vert="horz" lIns="0" tIns="0" rIns="0" bIns="0" rtlCol="0" anchor="t">
            <a:spAutoFit/>
          </a:bodyPr>
          <a:lstStyle>
            <a:lvl1pPr algn="ctr">
              <a:defRPr sz="1200">
                <a:solidFill>
                  <a:schemeClr val="tx1">
                    <a:tint val="75000"/>
                  </a:schemeClr>
                </a:solidFill>
              </a:defRPr>
            </a:lvl1pPr>
          </a:lstStyle>
          <a:p>
            <a:pPr algn="l"/>
            <a:r>
              <a:rPr lang="en-US"/>
              <a:t>Microsoft Confidential</a:t>
            </a:r>
          </a:p>
        </p:txBody>
      </p:sp>
    </p:spTree>
    <p:extLst>
      <p:ext uri="{BB962C8B-B14F-4D97-AF65-F5344CB8AC3E}">
        <p14:creationId xmlns:p14="http://schemas.microsoft.com/office/powerpoint/2010/main" val="1726388029"/>
      </p:ext>
    </p:extLst>
  </p:cSld>
  <p:clrMap bg1="dk1" tx1="lt1" bg2="dk2" tx2="lt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0.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 Id="rId9" Type="http://schemas.openxmlformats.org/officeDocument/2006/relationships/image" Target="../media/image54.svg"/></Relationships>
</file>

<file path=ppt/slides/_rels/slide2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7.svg"/><Relationship Id="rId2" Type="http://schemas.openxmlformats.org/officeDocument/2006/relationships/notesSlide" Target="../notesSlides/notesSlide20.xml"/><Relationship Id="rId16" Type="http://schemas.openxmlformats.org/officeDocument/2006/relationships/image" Target="../media/image61.svg"/><Relationship Id="rId1" Type="http://schemas.openxmlformats.org/officeDocument/2006/relationships/slideLayout" Target="../slideLayouts/slideLayout17.xml"/><Relationship Id="rId6" Type="http://schemas.openxmlformats.org/officeDocument/2006/relationships/image" Target="../media/image55.png"/><Relationship Id="rId11" Type="http://schemas.openxmlformats.org/officeDocument/2006/relationships/image" Target="../media/image56.png"/><Relationship Id="rId5" Type="http://schemas.openxmlformats.org/officeDocument/2006/relationships/image" Target="../media/image50.svg"/><Relationship Id="rId15" Type="http://schemas.openxmlformats.org/officeDocument/2006/relationships/image" Target="../media/image60.png"/><Relationship Id="rId10" Type="http://schemas.openxmlformats.org/officeDocument/2006/relationships/image" Target="../media/image54.svg"/><Relationship Id="rId4" Type="http://schemas.openxmlformats.org/officeDocument/2006/relationships/image" Target="../media/image49.png"/><Relationship Id="rId9" Type="http://schemas.openxmlformats.org/officeDocument/2006/relationships/image" Target="../media/image53.png"/><Relationship Id="rId14" Type="http://schemas.openxmlformats.org/officeDocument/2006/relationships/image" Target="../media/image59.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www.nuget.org/packages/Microsoft.Toolkit.Wpf.UI.Control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hyperlink" Target="https://www.nuget.org/packages/Microsoft.Toolkit.Wpf.UI.XamlHost/" TargetMode="External"/><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openxmlformats.org/officeDocument/2006/relationships/hyperlink" Target="https://www.nuget.org/packages/Microsoft.Toolkit.Forms.UI.XamlHo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uwp/api/windows.devices.geolocation.geolocator"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2.gif"/><Relationship Id="rId7" Type="http://schemas.openxmlformats.org/officeDocument/2006/relationships/image" Target="../media/image66.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emf"/><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svg"/><Relationship Id="rId9" Type="http://schemas.openxmlformats.org/officeDocument/2006/relationships/image" Target="../media/image34.emf"/></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0.xml"/><Relationship Id="rId5" Type="http://schemas.openxmlformats.org/officeDocument/2006/relationships/image" Target="../media/image74.png"/><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3.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0.png"/><Relationship Id="rId1" Type="http://schemas.openxmlformats.org/officeDocument/2006/relationships/slideLayout" Target="../slideLayouts/slideLayout33.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3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3" Type="http://schemas.openxmlformats.org/officeDocument/2006/relationships/hyperlink" Target="http://aka.ms/msix" TargetMode="External"/><Relationship Id="rId2" Type="http://schemas.openxmlformats.org/officeDocument/2006/relationships/hyperlink" Target="https://aka.ms/MADN-Workshop" TargetMode="External"/><Relationship Id="rId1" Type="http://schemas.openxmlformats.org/officeDocument/2006/relationships/slideLayout" Target="../slideLayouts/slideLayout5.xml"/><Relationship Id="rId6" Type="http://schemas.openxmlformats.org/officeDocument/2006/relationships/hyperlink" Target="http://aka.ms/portabilityanalyzer" TargetMode="External"/><Relationship Id="rId5" Type="http://schemas.openxmlformats.org/officeDocument/2006/relationships/hyperlink" Target="https://dotnet.microsoft.com/download" TargetMode="External"/><Relationship Id="rId4" Type="http://schemas.openxmlformats.org/officeDocument/2006/relationships/hyperlink" Target="http://aka.ms/appconsultblog"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1.png"/><Relationship Id="rId11" Type="http://schemas.openxmlformats.org/officeDocument/2006/relationships/image" Target="../media/image36.emf"/><Relationship Id="rId5" Type="http://schemas.openxmlformats.org/officeDocument/2006/relationships/image" Target="../media/image30.png"/><Relationship Id="rId10" Type="http://schemas.openxmlformats.org/officeDocument/2006/relationships/image" Target="../media/image35.emf"/><Relationship Id="rId4" Type="http://schemas.openxmlformats.org/officeDocument/2006/relationships/image" Target="../media/image29.svg"/><Relationship Id="rId9" Type="http://schemas.openxmlformats.org/officeDocument/2006/relationships/image" Target="../media/image34.emf"/></Relationships>
</file>

<file path=ppt/slides/_rels/slide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871783"/>
            <a:ext cx="9144000" cy="1661993"/>
          </a:xfrm>
        </p:spPr>
        <p:txBody>
          <a:bodyPr/>
          <a:lstStyle/>
          <a:p>
            <a:r>
              <a:rPr lang="en-US" dirty="0"/>
              <a:t>Modernize your Windows desktop applications with .NET Core 3.0, Universal Windows Platform, XAML Islands and MSIX</a:t>
            </a:r>
          </a:p>
        </p:txBody>
      </p:sp>
      <p:pic>
        <p:nvPicPr>
          <p:cNvPr id="3" name="Picture 2">
            <a:extLst>
              <a:ext uri="{FF2B5EF4-FFF2-40B4-BE49-F238E27FC236}">
                <a16:creationId xmlns:a16="http://schemas.microsoft.com/office/drawing/2014/main" id="{2EB56376-A4D3-4EBB-B08D-912244F79347}"/>
              </a:ext>
            </a:extLst>
          </p:cNvPr>
          <p:cNvPicPr>
            <a:picLocks noChangeAspect="1"/>
          </p:cNvPicPr>
          <p:nvPr/>
        </p:nvPicPr>
        <p:blipFill>
          <a:blip r:embed="rId3"/>
          <a:stretch>
            <a:fillRect/>
          </a:stretch>
        </p:blipFill>
        <p:spPr>
          <a:xfrm>
            <a:off x="10952942" y="5747656"/>
            <a:ext cx="1112148" cy="925529"/>
          </a:xfrm>
          <a:prstGeom prst="rect">
            <a:avLst/>
          </a:prstGeom>
        </p:spPr>
      </p:pic>
      <p:pic>
        <p:nvPicPr>
          <p:cNvPr id="10" name="Picture 9">
            <a:extLst>
              <a:ext uri="{FF2B5EF4-FFF2-40B4-BE49-F238E27FC236}">
                <a16:creationId xmlns:a16="http://schemas.microsoft.com/office/drawing/2014/main" id="{EA36B78F-F7B1-43B4-9B6E-9724973D4499}"/>
              </a:ext>
            </a:extLst>
          </p:cNvPr>
          <p:cNvPicPr>
            <a:picLocks noChangeAspect="1"/>
          </p:cNvPicPr>
          <p:nvPr/>
        </p:nvPicPr>
        <p:blipFill>
          <a:blip r:embed="rId4"/>
          <a:stretch>
            <a:fillRect/>
          </a:stretch>
        </p:blipFill>
        <p:spPr>
          <a:xfrm>
            <a:off x="584200" y="4891100"/>
            <a:ext cx="3607294" cy="1160616"/>
          </a:xfrm>
          <a:prstGeom prst="rect">
            <a:avLst/>
          </a:prstGeom>
        </p:spPr>
      </p:pic>
    </p:spTree>
    <p:extLst>
      <p:ext uri="{BB962C8B-B14F-4D97-AF65-F5344CB8AC3E}">
        <p14:creationId xmlns:p14="http://schemas.microsoft.com/office/powerpoint/2010/main" val="42614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Tree>
    <p:extLst>
      <p:ext uri="{BB962C8B-B14F-4D97-AF65-F5344CB8AC3E}">
        <p14:creationId xmlns:p14="http://schemas.microsoft.com/office/powerpoint/2010/main" val="150769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Enable all desktop scenarios in modern apps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C1D0903-D4FC-457A-A6F9-A3973DB03084}"/>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2" name="Rectangle 21">
            <a:extLst>
              <a:ext uri="{FF2B5EF4-FFF2-40B4-BE49-F238E27FC236}">
                <a16:creationId xmlns:a16="http://schemas.microsoft.com/office/drawing/2014/main" id="{31775035-5B28-4F87-B06D-F6C4EB81957A}"/>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 Scenarios</a:t>
            </a:r>
          </a:p>
        </p:txBody>
      </p:sp>
      <p:sp>
        <p:nvSpPr>
          <p:cNvPr id="3" name="Arrow: Left 2">
            <a:extLst>
              <a:ext uri="{FF2B5EF4-FFF2-40B4-BE49-F238E27FC236}">
                <a16:creationId xmlns:a16="http://schemas.microsoft.com/office/drawing/2014/main" id="{14BB065E-7261-4E6D-97AA-E0212EAC10E3}"/>
              </a:ext>
            </a:extLst>
          </p:cNvPr>
          <p:cNvSpPr/>
          <p:nvPr/>
        </p:nvSpPr>
        <p:spPr bwMode="auto">
          <a:xfrm>
            <a:off x="4843467" y="46888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645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Decouple modern platform into a la carte features</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 Features</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Applications</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4413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Bring both platforms closer together</a:t>
            </a:r>
          </a:p>
        </p:txBody>
      </p:sp>
      <p:sp>
        <p:nvSpPr>
          <p:cNvPr id="2" name="Rectangle 1">
            <a:extLst>
              <a:ext uri="{FF2B5EF4-FFF2-40B4-BE49-F238E27FC236}">
                <a16:creationId xmlns:a16="http://schemas.microsoft.com/office/drawing/2014/main" id="{5EA2C9DE-AD13-4AEC-A9B0-65FD537D5D9F}"/>
              </a:ext>
            </a:extLst>
          </p:cNvPr>
          <p:cNvSpPr/>
          <p:nvPr/>
        </p:nvSpPr>
        <p:spPr>
          <a:xfrm>
            <a:off x="1158687" y="1129515"/>
            <a:ext cx="123565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Modern</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70F448A6-931B-40F6-AE92-A8996450B998}"/>
              </a:ext>
            </a:extLst>
          </p:cNvPr>
          <p:cNvSpPr/>
          <p:nvPr/>
        </p:nvSpPr>
        <p:spPr>
          <a:xfrm>
            <a:off x="6359337" y="1129514"/>
            <a:ext cx="1269835"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A1A1A"/>
                </a:solidFill>
                <a:effectLst/>
                <a:uLnTx/>
                <a:uFillTx/>
                <a:latin typeface="Segoe UI Semilight" panose="020B0402040204020203" pitchFamily="34" charset="0"/>
                <a:ea typeface="+mn-ea"/>
                <a:cs typeface="Segoe UI Semilight" panose="020B0402040204020203" pitchFamily="34" charset="0"/>
              </a:rPr>
              <a:t>Desktop</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706A2A13-8422-4187-B5F4-077C06D6D8EE}"/>
              </a:ext>
            </a:extLst>
          </p:cNvPr>
          <p:cNvSpPr/>
          <p:nvPr/>
        </p:nvSpPr>
        <p:spPr>
          <a:xfrm>
            <a:off x="1250570" y="1599078"/>
            <a:ext cx="4754880" cy="5017622"/>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 Platform</a:t>
            </a:r>
          </a:p>
        </p:txBody>
      </p:sp>
      <p:sp>
        <p:nvSpPr>
          <p:cNvPr id="24" name="Rectangle 23">
            <a:extLst>
              <a:ext uri="{FF2B5EF4-FFF2-40B4-BE49-F238E27FC236}">
                <a16:creationId xmlns:a16="http://schemas.microsoft.com/office/drawing/2014/main" id="{679297E4-091F-4477-880D-73D8399AE955}"/>
              </a:ext>
            </a:extLst>
          </p:cNvPr>
          <p:cNvSpPr/>
          <p:nvPr/>
        </p:nvSpPr>
        <p:spPr>
          <a:xfrm>
            <a:off x="6476621" y="1591179"/>
            <a:ext cx="4754880" cy="5025521"/>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a:t>
            </a:r>
          </a:p>
        </p:txBody>
      </p:sp>
      <p:sp>
        <p:nvSpPr>
          <p:cNvPr id="22" name="Arrow: Left 21">
            <a:extLst>
              <a:ext uri="{FF2B5EF4-FFF2-40B4-BE49-F238E27FC236}">
                <a16:creationId xmlns:a16="http://schemas.microsoft.com/office/drawing/2014/main" id="{347C987B-4A31-4BEE-B659-2017E1642008}"/>
              </a:ext>
            </a:extLst>
          </p:cNvPr>
          <p:cNvSpPr/>
          <p:nvPr/>
        </p:nvSpPr>
        <p:spPr bwMode="auto">
          <a:xfrm rot="10800000">
            <a:off x="4545238" y="4666323"/>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Left 7">
            <a:extLst>
              <a:ext uri="{FF2B5EF4-FFF2-40B4-BE49-F238E27FC236}">
                <a16:creationId xmlns:a16="http://schemas.microsoft.com/office/drawing/2014/main" id="{AC08339D-1C51-49C9-A854-0B3D29A2784E}"/>
              </a:ext>
            </a:extLst>
          </p:cNvPr>
          <p:cNvSpPr/>
          <p:nvPr/>
        </p:nvSpPr>
        <p:spPr bwMode="auto">
          <a:xfrm>
            <a:off x="4843467" y="1856729"/>
            <a:ext cx="3149024" cy="1797525"/>
          </a:xfrm>
          <a:prstGeom prst="leftArrow">
            <a:avLst/>
          </a:prstGeom>
          <a:solidFill>
            <a:schemeClr val="bg1">
              <a:lumMod val="95000"/>
            </a:schemeClr>
          </a:solidFill>
          <a:ln>
            <a:noFill/>
            <a:headEnd type="none" w="med" len="med"/>
            <a:tailEnd type="none" w="med" len="med"/>
          </a:ln>
          <a:effectLst>
            <a:outerShdw blurRad="381000" dist="1143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8808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7971-D19F-49E8-A6AE-466DA0BEAA62}"/>
              </a:ext>
            </a:extLst>
          </p:cNvPr>
          <p:cNvSpPr>
            <a:spLocks noGrp="1"/>
          </p:cNvSpPr>
          <p:nvPr>
            <p:ph type="title"/>
          </p:nvPr>
        </p:nvSpPr>
        <p:spPr/>
        <p:txBody>
          <a:bodyPr/>
          <a:lstStyle/>
          <a:p>
            <a:r>
              <a:rPr lang="en-US" dirty="0"/>
              <a:t>Welcome to the lab!</a:t>
            </a:r>
            <a:endParaRPr lang="it-IT" dirty="0"/>
          </a:p>
        </p:txBody>
      </p:sp>
      <p:sp>
        <p:nvSpPr>
          <p:cNvPr id="4" name="Text Placeholder 6">
            <a:extLst>
              <a:ext uri="{FF2B5EF4-FFF2-40B4-BE49-F238E27FC236}">
                <a16:creationId xmlns:a16="http://schemas.microsoft.com/office/drawing/2014/main" id="{DB9B9F42-B013-41A4-B618-49351F9381E5}"/>
              </a:ext>
            </a:extLst>
          </p:cNvPr>
          <p:cNvSpPr>
            <a:spLocks noGrp="1"/>
          </p:cNvSpPr>
          <p:nvPr>
            <p:ph type="body" sz="quarter" idx="10"/>
          </p:nvPr>
        </p:nvSpPr>
        <p:spPr>
          <a:xfrm>
            <a:off x="584200" y="1435497"/>
            <a:ext cx="11018520" cy="430887"/>
          </a:xfrm>
        </p:spPr>
        <p:txBody>
          <a:bodyPr/>
          <a:lstStyle/>
          <a:p>
            <a:pPr marL="0" indent="0">
              <a:buNone/>
            </a:pPr>
            <a:r>
              <a:rPr lang="en-US" dirty="0"/>
              <a:t>Let’s modernize this “good old new” WPF application!</a:t>
            </a:r>
            <a:endParaRPr lang="fr-FR" dirty="0"/>
          </a:p>
        </p:txBody>
      </p:sp>
      <p:pic>
        <p:nvPicPr>
          <p:cNvPr id="5" name="Picture 4">
            <a:extLst>
              <a:ext uri="{FF2B5EF4-FFF2-40B4-BE49-F238E27FC236}">
                <a16:creationId xmlns:a16="http://schemas.microsoft.com/office/drawing/2014/main" id="{7E1B8065-B9D7-4614-BF81-CE3F3E3F00E6}"/>
              </a:ext>
            </a:extLst>
          </p:cNvPr>
          <p:cNvPicPr>
            <a:picLocks noChangeAspect="1"/>
          </p:cNvPicPr>
          <p:nvPr/>
        </p:nvPicPr>
        <p:blipFill>
          <a:blip r:embed="rId2"/>
          <a:stretch>
            <a:fillRect/>
          </a:stretch>
        </p:blipFill>
        <p:spPr>
          <a:xfrm>
            <a:off x="584200" y="2434685"/>
            <a:ext cx="5614286" cy="3164286"/>
          </a:xfrm>
          <a:prstGeom prst="rect">
            <a:avLst/>
          </a:prstGeom>
        </p:spPr>
      </p:pic>
      <p:pic>
        <p:nvPicPr>
          <p:cNvPr id="6" name="Picture 5">
            <a:extLst>
              <a:ext uri="{FF2B5EF4-FFF2-40B4-BE49-F238E27FC236}">
                <a16:creationId xmlns:a16="http://schemas.microsoft.com/office/drawing/2014/main" id="{D365EEE6-8B04-4FD3-95BF-7BBB4F18363A}"/>
              </a:ext>
            </a:extLst>
          </p:cNvPr>
          <p:cNvPicPr>
            <a:picLocks noChangeAspect="1"/>
          </p:cNvPicPr>
          <p:nvPr/>
        </p:nvPicPr>
        <p:blipFill>
          <a:blip r:embed="rId3"/>
          <a:stretch>
            <a:fillRect/>
          </a:stretch>
        </p:blipFill>
        <p:spPr>
          <a:xfrm>
            <a:off x="3816505" y="2804439"/>
            <a:ext cx="5614286" cy="3164286"/>
          </a:xfrm>
          <a:prstGeom prst="rect">
            <a:avLst/>
          </a:prstGeom>
        </p:spPr>
      </p:pic>
      <p:pic>
        <p:nvPicPr>
          <p:cNvPr id="7" name="Picture 6">
            <a:extLst>
              <a:ext uri="{FF2B5EF4-FFF2-40B4-BE49-F238E27FC236}">
                <a16:creationId xmlns:a16="http://schemas.microsoft.com/office/drawing/2014/main" id="{4FB9FBE6-055C-4B26-A23D-A119BE97CA3A}"/>
              </a:ext>
            </a:extLst>
          </p:cNvPr>
          <p:cNvPicPr>
            <a:picLocks noChangeAspect="1"/>
          </p:cNvPicPr>
          <p:nvPr/>
        </p:nvPicPr>
        <p:blipFill>
          <a:blip r:embed="rId4"/>
          <a:stretch>
            <a:fillRect/>
          </a:stretch>
        </p:blipFill>
        <p:spPr>
          <a:xfrm>
            <a:off x="7176015" y="3216987"/>
            <a:ext cx="4028572" cy="3278572"/>
          </a:xfrm>
          <a:prstGeom prst="rect">
            <a:avLst/>
          </a:prstGeom>
        </p:spPr>
      </p:pic>
    </p:spTree>
    <p:extLst>
      <p:ext uri="{BB962C8B-B14F-4D97-AF65-F5344CB8AC3E}">
        <p14:creationId xmlns:p14="http://schemas.microsoft.com/office/powerpoint/2010/main" val="26795845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4014E-DAA5-44F9-A89D-6EF0BE6A3802}"/>
              </a:ext>
            </a:extLst>
          </p:cNvPr>
          <p:cNvSpPr>
            <a:spLocks noGrp="1"/>
          </p:cNvSpPr>
          <p:nvPr>
            <p:ph type="title"/>
          </p:nvPr>
        </p:nvSpPr>
        <p:spPr/>
        <p:txBody>
          <a:bodyPr/>
          <a:lstStyle/>
          <a:p>
            <a:r>
              <a:rPr lang="en-US" dirty="0"/>
              <a:t>Some of the characteristics of the application</a:t>
            </a:r>
            <a:endParaRPr lang="it-IT" dirty="0"/>
          </a:p>
        </p:txBody>
      </p:sp>
      <p:sp>
        <p:nvSpPr>
          <p:cNvPr id="3" name="Text Placeholder 2">
            <a:extLst>
              <a:ext uri="{FF2B5EF4-FFF2-40B4-BE49-F238E27FC236}">
                <a16:creationId xmlns:a16="http://schemas.microsoft.com/office/drawing/2014/main" id="{C818B51B-96A0-487A-9C3F-9BFF38089964}"/>
              </a:ext>
            </a:extLst>
          </p:cNvPr>
          <p:cNvSpPr>
            <a:spLocks noGrp="1"/>
          </p:cNvSpPr>
          <p:nvPr>
            <p:ph type="body" sz="quarter" idx="10"/>
          </p:nvPr>
        </p:nvSpPr>
        <p:spPr>
          <a:xfrm>
            <a:off x="584200" y="1435497"/>
            <a:ext cx="11018520" cy="3594830"/>
          </a:xfrm>
        </p:spPr>
        <p:txBody>
          <a:bodyPr/>
          <a:lstStyle/>
          <a:p>
            <a:r>
              <a:rPr lang="en-US" sz="3200" dirty="0"/>
              <a:t>WPF application based on .NET Framework 4.7.2</a:t>
            </a:r>
          </a:p>
          <a:p>
            <a:r>
              <a:rPr lang="it-IT" sz="3200" dirty="0" err="1"/>
              <a:t>Built</a:t>
            </a:r>
            <a:r>
              <a:rPr lang="it-IT" sz="3200" dirty="0"/>
              <a:t> with the MVVM pattern</a:t>
            </a:r>
          </a:p>
          <a:p>
            <a:r>
              <a:rPr lang="it-IT" sz="3200" dirty="0" err="1"/>
              <a:t>It</a:t>
            </a:r>
            <a:r>
              <a:rPr lang="it-IT" sz="3200" dirty="0"/>
              <a:t> </a:t>
            </a:r>
            <a:r>
              <a:rPr lang="it-IT" sz="3200" dirty="0" err="1"/>
              <a:t>has</a:t>
            </a:r>
            <a:r>
              <a:rPr lang="it-IT" sz="3200" dirty="0"/>
              <a:t> a separate business library</a:t>
            </a:r>
          </a:p>
          <a:p>
            <a:r>
              <a:rPr lang="it-IT" sz="3200" dirty="0" err="1"/>
              <a:t>It</a:t>
            </a:r>
            <a:r>
              <a:rPr lang="it-IT" sz="3200" dirty="0"/>
              <a:t> leverages some 3° party libraries, like:</a:t>
            </a:r>
          </a:p>
          <a:p>
            <a:pPr lvl="1"/>
            <a:r>
              <a:rPr lang="it-IT" sz="2400" dirty="0"/>
              <a:t>MVVM Light</a:t>
            </a:r>
          </a:p>
          <a:p>
            <a:pPr lvl="1"/>
            <a:r>
              <a:rPr lang="it-IT" sz="2400" dirty="0"/>
              <a:t>Unity</a:t>
            </a:r>
          </a:p>
          <a:p>
            <a:pPr lvl="1"/>
            <a:r>
              <a:rPr lang="it-IT" sz="2400" dirty="0" err="1"/>
              <a:t>LiteDB</a:t>
            </a:r>
            <a:endParaRPr lang="it-IT" sz="2400" dirty="0"/>
          </a:p>
        </p:txBody>
      </p:sp>
    </p:spTree>
    <p:extLst>
      <p:ext uri="{BB962C8B-B14F-4D97-AF65-F5344CB8AC3E}">
        <p14:creationId xmlns:p14="http://schemas.microsoft.com/office/powerpoint/2010/main" val="21208074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4E7-4272-43F4-B0E9-738F554B6AA1}"/>
              </a:ext>
            </a:extLst>
          </p:cNvPr>
          <p:cNvSpPr>
            <a:spLocks noGrp="1"/>
          </p:cNvSpPr>
          <p:nvPr>
            <p:ph type="title"/>
          </p:nvPr>
        </p:nvSpPr>
        <p:spPr/>
        <p:txBody>
          <a:bodyPr/>
          <a:lstStyle/>
          <a:p>
            <a:r>
              <a:rPr lang="en-US" dirty="0"/>
              <a:t>Migrate to .NET Core 3.0</a:t>
            </a:r>
            <a:endParaRPr lang="it-IT" dirty="0"/>
          </a:p>
        </p:txBody>
      </p:sp>
      <p:sp>
        <p:nvSpPr>
          <p:cNvPr id="3" name="Text Placeholder 2">
            <a:extLst>
              <a:ext uri="{FF2B5EF4-FFF2-40B4-BE49-F238E27FC236}">
                <a16:creationId xmlns:a16="http://schemas.microsoft.com/office/drawing/2014/main" id="{AAA27306-33F3-4B23-8616-8805B2C58589}"/>
              </a:ext>
            </a:extLst>
          </p:cNvPr>
          <p:cNvSpPr>
            <a:spLocks noGrp="1"/>
          </p:cNvSpPr>
          <p:nvPr>
            <p:ph type="body" sz="quarter" idx="12"/>
          </p:nvPr>
        </p:nvSpPr>
        <p:spPr/>
        <p:txBody>
          <a:bodyPr/>
          <a:lstStyle/>
          <a:p>
            <a:r>
              <a:rPr lang="en-US" dirty="0"/>
              <a:t>Exercise 1</a:t>
            </a:r>
            <a:endParaRPr lang="it-IT" dirty="0"/>
          </a:p>
        </p:txBody>
      </p:sp>
    </p:spTree>
    <p:extLst>
      <p:ext uri="{BB962C8B-B14F-4D97-AF65-F5344CB8AC3E}">
        <p14:creationId xmlns:p14="http://schemas.microsoft.com/office/powerpoint/2010/main" val="18545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587783" y="457452"/>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2928466" y="823580"/>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2931619" y="827430"/>
            <a:ext cx="2174146"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
        <p:nvSpPr>
          <p:cNvPr id="40" name="Title 2">
            <a:extLst>
              <a:ext uri="{FF2B5EF4-FFF2-40B4-BE49-F238E27FC236}">
                <a16:creationId xmlns:a16="http://schemas.microsoft.com/office/drawing/2014/main" id="{6DD9031B-139B-421A-BCC3-7B78DF8D7BC5}"/>
              </a:ext>
            </a:extLst>
          </p:cNvPr>
          <p:cNvSpPr txBox="1">
            <a:spLocks/>
          </p:cNvSpPr>
          <p:nvPr/>
        </p:nvSpPr>
        <p:spPr>
          <a:xfrm>
            <a:off x="312419" y="119149"/>
            <a:ext cx="11567160" cy="704429"/>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1810302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59376" y="824252"/>
            <a:ext cx="11567160" cy="462707"/>
          </a:xfrm>
        </p:spPr>
        <p:txBody>
          <a:bodyPr vert="horz" wrap="square" lIns="143428" tIns="89642" rIns="143428" bIns="89642" rtlCol="0" anchor="t">
            <a:noAutofit/>
          </a:bodyPr>
          <a:lstStyle/>
          <a:p>
            <a:r>
              <a:rPr lang="en-US" sz="3200" b="0" dirty="0">
                <a:latin typeface="Segoe UI Light" panose="020B0502040204020203" pitchFamily="34" charset="0"/>
                <a:cs typeface="Segoe UI Light" panose="020B0502040204020203" pitchFamily="34" charset="0"/>
              </a:rPr>
              <a:t>.NET Core 3 Desktop</a:t>
            </a:r>
            <a:endParaRPr lang="en-US" sz="3200" spc="-10" dirty="0"/>
          </a:p>
        </p:txBody>
      </p:sp>
      <p:grpSp>
        <p:nvGrpSpPr>
          <p:cNvPr id="13" name="Group 12">
            <a:extLst>
              <a:ext uri="{FF2B5EF4-FFF2-40B4-BE49-F238E27FC236}">
                <a16:creationId xmlns:a16="http://schemas.microsoft.com/office/drawing/2014/main" id="{E3518C45-F952-4A2C-928A-CB0F29C23F65}"/>
              </a:ext>
            </a:extLst>
          </p:cNvPr>
          <p:cNvGrpSpPr/>
          <p:nvPr/>
        </p:nvGrpSpPr>
        <p:grpSpPr>
          <a:xfrm>
            <a:off x="617569" y="1664480"/>
            <a:ext cx="7026042" cy="4721804"/>
            <a:chOff x="4300928" y="1508810"/>
            <a:chExt cx="2643783" cy="4721804"/>
          </a:xfrm>
        </p:grpSpPr>
        <p:grpSp>
          <p:nvGrpSpPr>
            <p:cNvPr id="87" name="Group 86">
              <a:extLst>
                <a:ext uri="{FF2B5EF4-FFF2-40B4-BE49-F238E27FC236}">
                  <a16:creationId xmlns:a16="http://schemas.microsoft.com/office/drawing/2014/main" id="{2F86DE20-1969-4C23-BB87-747EF1F6499F}"/>
                </a:ext>
              </a:extLst>
            </p:cNvPr>
            <p:cNvGrpSpPr/>
            <p:nvPr/>
          </p:nvGrpSpPr>
          <p:grpSpPr>
            <a:xfrm>
              <a:off x="4300928" y="1508810"/>
              <a:ext cx="2643783" cy="4721804"/>
              <a:chOff x="5974197" y="1994094"/>
              <a:chExt cx="1587544" cy="3416162"/>
            </a:xfrm>
          </p:grpSpPr>
          <p:sp>
            <p:nvSpPr>
              <p:cNvPr id="88" name="Rectangle 87">
                <a:extLst>
                  <a:ext uri="{FF2B5EF4-FFF2-40B4-BE49-F238E27FC236}">
                    <a16:creationId xmlns:a16="http://schemas.microsoft.com/office/drawing/2014/main" id="{620659B0-AF2C-4E51-8D10-C78DB181CF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88">
                <a:extLst>
                  <a:ext uri="{FF2B5EF4-FFF2-40B4-BE49-F238E27FC236}">
                    <a16:creationId xmlns:a16="http://schemas.microsoft.com/office/drawing/2014/main" id="{5BD75E4E-BF02-4798-9C38-2016772F0A33}"/>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1" name="Rectangle 80">
              <a:extLst>
                <a:ext uri="{FF2B5EF4-FFF2-40B4-BE49-F238E27FC236}">
                  <a16:creationId xmlns:a16="http://schemas.microsoft.com/office/drawing/2014/main" id="{DA27F13E-BB2F-4407-BF31-74988E4158F3}"/>
                </a:ext>
              </a:extLst>
            </p:cNvPr>
            <p:cNvSpPr/>
            <p:nvPr/>
          </p:nvSpPr>
          <p:spPr>
            <a:xfrm>
              <a:off x="5313108" y="1773032"/>
              <a:ext cx="619424"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Improvements</a:t>
              </a:r>
            </a:p>
          </p:txBody>
        </p:sp>
        <p:sp>
          <p:nvSpPr>
            <p:cNvPr id="111" name="Content Placeholder 2">
              <a:extLst>
                <a:ext uri="{FF2B5EF4-FFF2-40B4-BE49-F238E27FC236}">
                  <a16:creationId xmlns:a16="http://schemas.microsoft.com/office/drawing/2014/main" id="{A1E1725B-18C3-4EE3-98FF-DE7C81D9FD25}"/>
                </a:ext>
              </a:extLst>
            </p:cNvPr>
            <p:cNvSpPr txBox="1">
              <a:spLocks/>
            </p:cNvSpPr>
            <p:nvPr/>
          </p:nvSpPr>
          <p:spPr>
            <a:xfrm>
              <a:off x="4374570" y="2698921"/>
              <a:ext cx="2570141" cy="336092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.NET Core 3 supports WinForms and WPF frameworks</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Islands - WinForms &amp; WPF can host UWP</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XAML Controls – Modern browser and media controls for WinForms &amp; WPF</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High DPI fixes for WinForms</a:t>
              </a:r>
            </a:p>
            <a:p>
              <a:pPr>
                <a:buFont typeface="Wingdings" panose="05000000000000000000" pitchFamily="2" charset="2"/>
                <a:buChar char="Ø"/>
              </a:pPr>
              <a:r>
                <a:rPr lang="en-US" sz="2000" dirty="0"/>
                <a:t>Access to all Windows 10 API’s</a:t>
              </a:r>
            </a:p>
            <a:p>
              <a:pPr>
                <a:buFont typeface="Wingdings" panose="05000000000000000000" pitchFamily="2" charset="2"/>
                <a:buChar char="Ø"/>
              </a:pPr>
              <a:r>
                <a:rPr lang="en-US" sz="2000" dirty="0"/>
                <a:t>.NET Core App Bundler</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Precompiled, fast startup</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Small apps by removing unused dependencies, link away unused IL</a:t>
              </a:r>
            </a:p>
            <a:p>
              <a:pPr lvl="1">
                <a:buFont typeface="Wingdings" panose="05000000000000000000" pitchFamily="2" charset="2"/>
                <a:buChar char="§"/>
              </a:pPr>
              <a:r>
                <a:rPr lang="en-US" sz="1600" dirty="0">
                  <a:latin typeface="Segoe UI Semilight" panose="020B0402040204020203" pitchFamily="34" charset="0"/>
                  <a:cs typeface="Segoe UI Semilight" panose="020B0402040204020203" pitchFamily="34" charset="0"/>
                </a:rPr>
                <a:t>Single self-contained .exe</a:t>
              </a:r>
            </a:p>
            <a:p>
              <a:pPr marL="0" indent="0">
                <a:buNone/>
              </a:pPr>
              <a:endParaRPr lang="en-US" sz="1600" dirty="0">
                <a:solidFill>
                  <a:schemeClr val="tx1"/>
                </a:solidFill>
                <a:latin typeface="+mn-lt"/>
                <a:cs typeface="+mn-cs"/>
              </a:endParaRPr>
            </a:p>
          </p:txBody>
        </p:sp>
      </p:grpSp>
      <p:grpSp>
        <p:nvGrpSpPr>
          <p:cNvPr id="24" name="Group 23">
            <a:extLst>
              <a:ext uri="{FF2B5EF4-FFF2-40B4-BE49-F238E27FC236}">
                <a16:creationId xmlns:a16="http://schemas.microsoft.com/office/drawing/2014/main" id="{B3AAD203-B843-459F-A8C3-D50FDDB2E2E5}"/>
              </a:ext>
            </a:extLst>
          </p:cNvPr>
          <p:cNvGrpSpPr/>
          <p:nvPr/>
        </p:nvGrpSpPr>
        <p:grpSpPr>
          <a:xfrm>
            <a:off x="7930860" y="1664480"/>
            <a:ext cx="3821349" cy="4721804"/>
            <a:chOff x="4300928" y="1508810"/>
            <a:chExt cx="2643783" cy="4721804"/>
          </a:xfrm>
        </p:grpSpPr>
        <p:grpSp>
          <p:nvGrpSpPr>
            <p:cNvPr id="25" name="Group 24">
              <a:extLst>
                <a:ext uri="{FF2B5EF4-FFF2-40B4-BE49-F238E27FC236}">
                  <a16:creationId xmlns:a16="http://schemas.microsoft.com/office/drawing/2014/main" id="{2F76DF03-24D1-4ACC-94FC-408B2DCCA273}"/>
                </a:ext>
              </a:extLst>
            </p:cNvPr>
            <p:cNvGrpSpPr/>
            <p:nvPr/>
          </p:nvGrpSpPr>
          <p:grpSpPr>
            <a:xfrm>
              <a:off x="4300928" y="1508810"/>
              <a:ext cx="2643783" cy="4721804"/>
              <a:chOff x="5974197" y="1994094"/>
              <a:chExt cx="1587544" cy="3416162"/>
            </a:xfrm>
          </p:grpSpPr>
          <p:sp>
            <p:nvSpPr>
              <p:cNvPr id="28" name="Rectangle 27">
                <a:extLst>
                  <a:ext uri="{FF2B5EF4-FFF2-40B4-BE49-F238E27FC236}">
                    <a16:creationId xmlns:a16="http://schemas.microsoft.com/office/drawing/2014/main" id="{74F532BF-3548-434B-9D96-ED1AFD2CE767}"/>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E16A834F-0699-40E0-9F45-B7847C5C358B}"/>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7F48B163-FEBA-4169-97DD-559CFCAF194A}"/>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dirty="0">
                  <a:solidFill>
                    <a:schemeClr val="bg1"/>
                  </a:solidFill>
                  <a:latin typeface="Segoe UI Semilight" panose="020B0402040204020203" pitchFamily="34" charset="0"/>
                  <a:cs typeface="Segoe UI Semilight" panose="020B0402040204020203" pitchFamily="34" charset="0"/>
                </a:rPr>
                <a:t>Benefits</a:t>
              </a:r>
            </a:p>
          </p:txBody>
        </p:sp>
        <p:sp>
          <p:nvSpPr>
            <p:cNvPr id="27" name="Content Placeholder 2">
              <a:extLst>
                <a:ext uri="{FF2B5EF4-FFF2-40B4-BE49-F238E27FC236}">
                  <a16:creationId xmlns:a16="http://schemas.microsoft.com/office/drawing/2014/main" id="{C2147A4F-EEA2-4553-ABA4-2F45E66BF1A2}"/>
                </a:ext>
              </a:extLst>
            </p:cNvPr>
            <p:cNvSpPr txBox="1">
              <a:spLocks/>
            </p:cNvSpPr>
            <p:nvPr/>
          </p:nvSpPr>
          <p:spPr>
            <a:xfrm>
              <a:off x="4469966" y="2683756"/>
              <a:ext cx="2474745" cy="233910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2000" dirty="0"/>
                <a:t>Side by side</a:t>
              </a:r>
            </a:p>
            <a:p>
              <a:pPr>
                <a:buFont typeface="Wingdings" panose="05000000000000000000" pitchFamily="2" charset="2"/>
                <a:buChar char="Ø"/>
              </a:pPr>
              <a:r>
                <a:rPr lang="en-US" sz="2000" dirty="0"/>
                <a:t>Machine global or app local framework</a:t>
              </a:r>
            </a:p>
            <a:p>
              <a:pPr>
                <a:buFont typeface="Wingdings" panose="05000000000000000000" pitchFamily="2" charset="2"/>
                <a:buChar char="Ø"/>
              </a:pPr>
              <a:r>
                <a:rPr lang="en-US" sz="2000" dirty="0"/>
                <a:t>Core runtime and API improvements</a:t>
              </a:r>
            </a:p>
            <a:p>
              <a:pPr>
                <a:buFont typeface="Wingdings" panose="05000000000000000000" pitchFamily="2" charset="2"/>
                <a:buChar char="Ø"/>
              </a:pPr>
              <a:r>
                <a:rPr lang="en-US" sz="2000" dirty="0"/>
                <a:t>SDK based .</a:t>
              </a:r>
              <a:r>
                <a:rPr lang="en-US" sz="2000" dirty="0" err="1"/>
                <a:t>csproj</a:t>
              </a:r>
              <a:r>
                <a:rPr lang="en-US" sz="2000" dirty="0"/>
                <a:t> project system</a:t>
              </a:r>
            </a:p>
          </p:txBody>
        </p:sp>
      </p:grpSp>
      <p:sp>
        <p:nvSpPr>
          <p:cNvPr id="30" name="Title 2">
            <a:extLst>
              <a:ext uri="{FF2B5EF4-FFF2-40B4-BE49-F238E27FC236}">
                <a16:creationId xmlns:a16="http://schemas.microsoft.com/office/drawing/2014/main" id="{59B6E611-1171-4067-BC3F-475DCB9FBAAB}"/>
              </a:ext>
            </a:extLst>
          </p:cNvPr>
          <p:cNvSpPr txBox="1">
            <a:spLocks/>
          </p:cNvSpPr>
          <p:nvPr/>
        </p:nvSpPr>
        <p:spPr>
          <a:xfrm>
            <a:off x="312419" y="119149"/>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Enhancing your Desktop assets - .NET Core</a:t>
            </a:r>
            <a:endParaRPr lang="en-US" spc="-10" dirty="0"/>
          </a:p>
        </p:txBody>
      </p:sp>
    </p:spTree>
    <p:extLst>
      <p:ext uri="{BB962C8B-B14F-4D97-AF65-F5344CB8AC3E}">
        <p14:creationId xmlns:p14="http://schemas.microsoft.com/office/powerpoint/2010/main" val="212648866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1" idx="3"/>
            <a:endCxn id="72" idx="1"/>
          </p:cNvCxnSpPr>
          <p:nvPr/>
        </p:nvCxnSpPr>
        <p:spPr>
          <a:xfrm>
            <a:off x="6294875" y="1392389"/>
            <a:ext cx="2432012" cy="6305"/>
          </a:xfrm>
          <a:prstGeom prst="straightConnector1">
            <a:avLst/>
          </a:prstGeom>
          <a:ln w="50800">
            <a:gradFill flip="none" rotWithShape="1">
              <a:gsLst>
                <a:gs pos="0">
                  <a:srgbClr val="002060"/>
                </a:gs>
                <a:gs pos="100000">
                  <a:srgbClr val="008272"/>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2230239" y="1408732"/>
            <a:ext cx="477062" cy="5162"/>
          </a:xfrm>
          <a:prstGeom prst="straightConnector1">
            <a:avLst/>
          </a:prstGeom>
          <a:ln w="50800">
            <a:gradFill flip="none" rotWithShape="1">
              <a:gsLst>
                <a:gs pos="0">
                  <a:srgbClr val="FFC000"/>
                </a:gs>
                <a:gs pos="8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49832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426958" y="5466241"/>
            <a:ext cx="3778328"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137601" y="3096673"/>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49814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229" y="2623811"/>
            <a:ext cx="235418" cy="250918"/>
          </a:xfrm>
          <a:prstGeom prst="rect">
            <a:avLst/>
          </a:prstGeom>
        </p:spPr>
      </p:pic>
      <p:sp>
        <p:nvSpPr>
          <p:cNvPr id="55" name="Plus Sign 54">
            <a:extLst>
              <a:ext uri="{FF2B5EF4-FFF2-40B4-BE49-F238E27FC236}">
                <a16:creationId xmlns:a16="http://schemas.microsoft.com/office/drawing/2014/main" id="{F426D33E-47F0-49CA-AAE9-AF7EE483505B}"/>
              </a:ext>
            </a:extLst>
          </p:cNvPr>
          <p:cNvSpPr/>
          <p:nvPr/>
        </p:nvSpPr>
        <p:spPr>
          <a:xfrm>
            <a:off x="6876316" y="3435004"/>
            <a:ext cx="320040" cy="341112"/>
          </a:xfrm>
          <a:prstGeom prst="mathPlus">
            <a:avLst>
              <a:gd name="adj1" fmla="val 12672"/>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02C3CF1F-67A4-4843-8F64-0FAEB3D1BC4F}"/>
              </a:ext>
            </a:extLst>
          </p:cNvPr>
          <p:cNvSpPr/>
          <p:nvPr/>
        </p:nvSpPr>
        <p:spPr>
          <a:xfrm>
            <a:off x="86640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3813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4612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738281" y="3820576"/>
            <a:ext cx="1124656" cy="341112"/>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47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597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2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9531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100297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126237" y="3499282"/>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7371339" y="2064577"/>
            <a:ext cx="38855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37" name="TextBox 36">
            <a:extLst>
              <a:ext uri="{FF2B5EF4-FFF2-40B4-BE49-F238E27FC236}">
                <a16:creationId xmlns:a16="http://schemas.microsoft.com/office/drawing/2014/main" id="{E7E34472-BABA-234A-8FFF-8029B04EF650}"/>
              </a:ext>
            </a:extLst>
          </p:cNvPr>
          <p:cNvSpPr txBox="1"/>
          <p:nvPr/>
        </p:nvSpPr>
        <p:spPr>
          <a:xfrm>
            <a:off x="4987451" y="2059673"/>
            <a:ext cx="172989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Desktop Packs</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62174" y="2082471"/>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4981480" y="4861955"/>
            <a:ext cx="626097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3813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1231194"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2707301"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Highly compatible updates</a:t>
              </a:r>
            </a:p>
          </p:txBody>
        </p:sp>
      </p:grpSp>
      <p:grpSp>
        <p:nvGrpSpPr>
          <p:cNvPr id="6" name="Group 5">
            <a:extLst>
              <a:ext uri="{FF2B5EF4-FFF2-40B4-BE49-F238E27FC236}">
                <a16:creationId xmlns:a16="http://schemas.microsoft.com/office/drawing/2014/main" id="{2FB68875-5D3E-4BD6-AE5E-CD6F06823C15}"/>
              </a:ext>
            </a:extLst>
          </p:cNvPr>
          <p:cNvGrpSpPr/>
          <p:nvPr/>
        </p:nvGrpSpPr>
        <p:grpSpPr>
          <a:xfrm>
            <a:off x="5298243" y="904800"/>
            <a:ext cx="1037271" cy="969988"/>
            <a:chOff x="5407366" y="938208"/>
            <a:chExt cx="821722" cy="821722"/>
          </a:xfrm>
        </p:grpSpPr>
        <p:sp>
          <p:nvSpPr>
            <p:cNvPr id="68" name="Oval 67">
              <a:extLst>
                <a:ext uri="{FF2B5EF4-FFF2-40B4-BE49-F238E27FC236}">
                  <a16:creationId xmlns:a16="http://schemas.microsoft.com/office/drawing/2014/main" id="{7E11B25C-56E2-4D8D-A1F4-E812FA7D0A00}"/>
                </a:ext>
              </a:extLst>
            </p:cNvPr>
            <p:cNvSpPr/>
            <p:nvPr/>
          </p:nvSpPr>
          <p:spPr>
            <a:xfrm>
              <a:off x="5407366" y="938208"/>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A2A03572-ACE8-458E-9AA2-C07E3BF45712}"/>
                </a:ext>
              </a:extLst>
            </p:cNvPr>
            <p:cNvSpPr txBox="1"/>
            <p:nvPr/>
          </p:nvSpPr>
          <p:spPr>
            <a:xfrm>
              <a:off x="5435071" y="1025352"/>
              <a:ext cx="761823" cy="651829"/>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.NET Core 3.0 with Desktop Packs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8726887" y="895113"/>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Modernize Desktop Apps with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62" name="Rectangle 61">
            <a:extLst>
              <a:ext uri="{FF2B5EF4-FFF2-40B4-BE49-F238E27FC236}">
                <a16:creationId xmlns:a16="http://schemas.microsoft.com/office/drawing/2014/main" id="{4D0F2F76-AB32-4BE3-8C9C-EC6F51C57DE2}"/>
              </a:ext>
            </a:extLst>
          </p:cNvPr>
          <p:cNvSpPr/>
          <p:nvPr/>
        </p:nvSpPr>
        <p:spPr>
          <a:xfrm>
            <a:off x="1352664" y="4852921"/>
            <a:ext cx="2115744"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2" name="TextBox 1">
            <a:extLst>
              <a:ext uri="{FF2B5EF4-FFF2-40B4-BE49-F238E27FC236}">
                <a16:creationId xmlns:a16="http://schemas.microsoft.com/office/drawing/2014/main" id="{27E2BD24-91FC-4A0A-A7A2-3130FCAF29FD}"/>
              </a:ext>
            </a:extLst>
          </p:cNvPr>
          <p:cNvSpPr txBox="1"/>
          <p:nvPr/>
        </p:nvSpPr>
        <p:spPr>
          <a:xfrm>
            <a:off x="73713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122594" y="3915690"/>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ea typeface="+mn-ea"/>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p:nvPr/>
        </p:nvCxnSpPr>
        <p:spPr>
          <a:xfrm>
            <a:off x="4226772" y="1026355"/>
            <a:ext cx="0" cy="45005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Rounded Corners 34">
            <a:extLst>
              <a:ext uri="{FF2B5EF4-FFF2-40B4-BE49-F238E27FC236}">
                <a16:creationId xmlns:a16="http://schemas.microsoft.com/office/drawing/2014/main" id="{87986F21-0CB2-4A49-B811-1442A593314F}"/>
              </a:ext>
            </a:extLst>
          </p:cNvPr>
          <p:cNvSpPr/>
          <p:nvPr/>
        </p:nvSpPr>
        <p:spPr>
          <a:xfrm>
            <a:off x="5122594" y="4443939"/>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EF6 </a:t>
            </a:r>
            <a:r>
              <a:rPr kumimoji="0" lang="en-US" sz="1200" b="0" i="0" u="none" strike="noStrike" kern="1200" cap="none" spc="0" normalizeH="0" baseline="0" noProof="0">
                <a:ln>
                  <a:noFill/>
                </a:ln>
                <a:solidFill>
                  <a:srgbClr val="FFFFFF"/>
                </a:solidFill>
                <a:effectLst/>
                <a:uLnTx/>
                <a:uFillTx/>
                <a:latin typeface="Segoe UI"/>
                <a:ea typeface="+mn-ea"/>
                <a:cs typeface="+mn-cs"/>
              </a:rPr>
              <a:t>(cross-plat)</a:t>
            </a:r>
          </a:p>
        </p:txBody>
      </p:sp>
    </p:spTree>
    <p:extLst>
      <p:ext uri="{BB962C8B-B14F-4D97-AF65-F5344CB8AC3E}">
        <p14:creationId xmlns:p14="http://schemas.microsoft.com/office/powerpoint/2010/main" val="39860590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08D567FD-4E6C-4965-9A7D-1E0CE986A2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941"/>
          <a:stretch/>
        </p:blipFill>
        <p:spPr>
          <a:xfrm>
            <a:off x="3024927" y="4569407"/>
            <a:ext cx="3085338" cy="2297813"/>
          </a:xfrm>
          <a:prstGeom prst="rect">
            <a:avLst/>
          </a:prstGeom>
        </p:spPr>
      </p:pic>
      <p:pic>
        <p:nvPicPr>
          <p:cNvPr id="15" name="Picture 14" descr="A person standing in front of a computer&#10;&#10;Description generated with high confidence">
            <a:extLst>
              <a:ext uri="{FF2B5EF4-FFF2-40B4-BE49-F238E27FC236}">
                <a16:creationId xmlns:a16="http://schemas.microsoft.com/office/drawing/2014/main" id="{16ADDA0C-28A9-4F6B-B9F2-E764F6F202EA}"/>
              </a:ext>
            </a:extLst>
          </p:cNvPr>
          <p:cNvPicPr>
            <a:picLocks/>
          </p:cNvPicPr>
          <p:nvPr/>
        </p:nvPicPr>
        <p:blipFill rotWithShape="1">
          <a:blip r:embed="rId4" cstate="email">
            <a:extLst>
              <a:ext uri="{28A0092B-C50C-407E-A947-70E740481C1C}">
                <a14:useLocalDpi xmlns:a14="http://schemas.microsoft.com/office/drawing/2010/main"/>
              </a:ext>
            </a:extLst>
          </a:blip>
          <a:srcRect/>
          <a:stretch/>
        </p:blipFill>
        <p:spPr>
          <a:xfrm>
            <a:off x="1" y="4569407"/>
            <a:ext cx="3047844" cy="2285883"/>
          </a:xfrm>
          <a:prstGeom prst="rect">
            <a:avLst/>
          </a:prstGeom>
        </p:spPr>
      </p:pic>
      <p:pic>
        <p:nvPicPr>
          <p:cNvPr id="7" name="Picture 6" descr="A person standing in front of a computer&#10;&#10;Description generated with very high confidence">
            <a:extLst>
              <a:ext uri="{FF2B5EF4-FFF2-40B4-BE49-F238E27FC236}">
                <a16:creationId xmlns:a16="http://schemas.microsoft.com/office/drawing/2014/main" id="{E9B7324A-5782-487D-B6B6-5AC3E0E5CC1B}"/>
              </a:ext>
            </a:extLst>
          </p:cNvPr>
          <p:cNvPicPr>
            <a:picLocks/>
          </p:cNvPicPr>
          <p:nvPr/>
        </p:nvPicPr>
        <p:blipFill rotWithShape="1">
          <a:blip r:embed="rId5" cstate="email">
            <a:extLst>
              <a:ext uri="{28A0092B-C50C-407E-A947-70E740481C1C}">
                <a14:useLocalDpi xmlns:a14="http://schemas.microsoft.com/office/drawing/2010/main"/>
              </a:ext>
            </a:extLst>
          </a:blip>
          <a:srcRect/>
          <a:stretch/>
        </p:blipFill>
        <p:spPr>
          <a:xfrm>
            <a:off x="3033892" y="2271594"/>
            <a:ext cx="3047844" cy="2297643"/>
          </a:xfrm>
          <a:prstGeom prst="rect">
            <a:avLst/>
          </a:prstGeom>
        </p:spPr>
      </p:pic>
      <p:pic>
        <p:nvPicPr>
          <p:cNvPr id="8" name="Picture 7" descr="A group of people standing in a room&#10;&#10;Description generated with very high confidence">
            <a:extLst>
              <a:ext uri="{FF2B5EF4-FFF2-40B4-BE49-F238E27FC236}">
                <a16:creationId xmlns:a16="http://schemas.microsoft.com/office/drawing/2014/main" id="{7D80010C-36C6-446E-8EF0-28C60E5FCF34}"/>
              </a:ext>
            </a:extLst>
          </p:cNvPr>
          <p:cNvPicPr>
            <a:picLocks/>
          </p:cNvPicPr>
          <p:nvPr/>
        </p:nvPicPr>
        <p:blipFill rotWithShape="1">
          <a:blip r:embed="rId6" cstate="email">
            <a:extLst>
              <a:ext uri="{28A0092B-C50C-407E-A947-70E740481C1C}">
                <a14:useLocalDpi xmlns:a14="http://schemas.microsoft.com/office/drawing/2010/main"/>
              </a:ext>
            </a:extLst>
          </a:blip>
          <a:srcRect/>
          <a:stretch/>
        </p:blipFill>
        <p:spPr>
          <a:xfrm>
            <a:off x="1" y="487"/>
            <a:ext cx="3047844" cy="2285883"/>
          </a:xfrm>
          <a:prstGeom prst="rect">
            <a:avLst/>
          </a:prstGeom>
        </p:spPr>
      </p:pic>
      <p:pic>
        <p:nvPicPr>
          <p:cNvPr id="13" name="Picture 12" descr="A group of people standing in front of a cake&#10;&#10;Description generated with very high confidence">
            <a:extLst>
              <a:ext uri="{FF2B5EF4-FFF2-40B4-BE49-F238E27FC236}">
                <a16:creationId xmlns:a16="http://schemas.microsoft.com/office/drawing/2014/main" id="{68CC7A56-EC63-4162-9D27-14E439BA91CC}"/>
              </a:ext>
            </a:extLst>
          </p:cNvPr>
          <p:cNvPicPr>
            <a:picLocks/>
          </p:cNvPicPr>
          <p:nvPr/>
        </p:nvPicPr>
        <p:blipFill rotWithShape="1">
          <a:blip r:embed="rId7" cstate="email">
            <a:extLst>
              <a:ext uri="{28A0092B-C50C-407E-A947-70E740481C1C}">
                <a14:useLocalDpi xmlns:a14="http://schemas.microsoft.com/office/drawing/2010/main"/>
              </a:ext>
            </a:extLst>
          </a:blip>
          <a:srcRect/>
          <a:stretch/>
        </p:blipFill>
        <p:spPr>
          <a:xfrm>
            <a:off x="1" y="2271594"/>
            <a:ext cx="3047844" cy="2297643"/>
          </a:xfrm>
          <a:prstGeom prst="rect">
            <a:avLst/>
          </a:prstGeom>
        </p:spPr>
      </p:pic>
      <p:pic>
        <p:nvPicPr>
          <p:cNvPr id="16" name="Picture 15" descr="A picture containing person, man, indoor&#10;&#10;Description generated with very high confidence">
            <a:extLst>
              <a:ext uri="{FF2B5EF4-FFF2-40B4-BE49-F238E27FC236}">
                <a16:creationId xmlns:a16="http://schemas.microsoft.com/office/drawing/2014/main" id="{5724CAB7-A46E-43B5-AE76-F47DAB3E92BB}"/>
              </a:ext>
            </a:extLst>
          </p:cNvPr>
          <p:cNvPicPr>
            <a:picLocks/>
          </p:cNvPicPr>
          <p:nvPr/>
        </p:nvPicPr>
        <p:blipFill rotWithShape="1">
          <a:blip r:embed="rId8" cstate="email">
            <a:extLst>
              <a:ext uri="{28A0092B-C50C-407E-A947-70E740481C1C}">
                <a14:useLocalDpi xmlns:a14="http://schemas.microsoft.com/office/drawing/2010/main"/>
              </a:ext>
            </a:extLst>
          </a:blip>
          <a:srcRect/>
          <a:stretch/>
        </p:blipFill>
        <p:spPr>
          <a:xfrm>
            <a:off x="3033892" y="485"/>
            <a:ext cx="3047844" cy="2285883"/>
          </a:xfrm>
          <a:prstGeom prst="rect">
            <a:avLst/>
          </a:prstGeom>
        </p:spPr>
      </p:pic>
      <p:pic>
        <p:nvPicPr>
          <p:cNvPr id="2" name="Picture 1" descr="A person standing in a kitchen&#10;&#10;Description generated with high confidence">
            <a:extLst>
              <a:ext uri="{FF2B5EF4-FFF2-40B4-BE49-F238E27FC236}">
                <a16:creationId xmlns:a16="http://schemas.microsoft.com/office/drawing/2014/main" id="{544E53A5-9CE6-4AC9-AA1F-8E5E077ACD68}"/>
              </a:ext>
            </a:extLst>
          </p:cNvPr>
          <p:cNvPicPr>
            <a:picLocks/>
          </p:cNvPicPr>
          <p:nvPr/>
        </p:nvPicPr>
        <p:blipFill rotWithShape="1">
          <a:blip r:embed="rId9" cstate="email">
            <a:extLst>
              <a:ext uri="{28A0092B-C50C-407E-A947-70E740481C1C}">
                <a14:useLocalDpi xmlns:a14="http://schemas.microsoft.com/office/drawing/2010/main"/>
              </a:ext>
            </a:extLst>
          </a:blip>
          <a:srcRect/>
          <a:stretch/>
        </p:blipFill>
        <p:spPr>
          <a:xfrm>
            <a:off x="6081736" y="2271594"/>
            <a:ext cx="3061012" cy="2297643"/>
          </a:xfrm>
          <a:prstGeom prst="rect">
            <a:avLst/>
          </a:prstGeom>
        </p:spPr>
      </p:pic>
      <p:pic>
        <p:nvPicPr>
          <p:cNvPr id="3" name="Picture 2" descr="A person standing in front of a computer&#10;&#10;Description generated with very high confidence">
            <a:extLst>
              <a:ext uri="{FF2B5EF4-FFF2-40B4-BE49-F238E27FC236}">
                <a16:creationId xmlns:a16="http://schemas.microsoft.com/office/drawing/2014/main" id="{CFB3E0AC-BA42-4D5E-992A-74B84FFCA3F8}"/>
              </a:ext>
            </a:extLst>
          </p:cNvPr>
          <p:cNvPicPr>
            <a:picLocks/>
          </p:cNvPicPr>
          <p:nvPr/>
        </p:nvPicPr>
        <p:blipFill rotWithShape="1">
          <a:blip r:embed="rId10" cstate="email">
            <a:extLst>
              <a:ext uri="{28A0092B-C50C-407E-A947-70E740481C1C}">
                <a14:useLocalDpi xmlns:a14="http://schemas.microsoft.com/office/drawing/2010/main"/>
              </a:ext>
            </a:extLst>
          </a:blip>
          <a:srcRect/>
          <a:stretch/>
        </p:blipFill>
        <p:spPr>
          <a:xfrm>
            <a:off x="6081736" y="485"/>
            <a:ext cx="3061012" cy="2285883"/>
          </a:xfrm>
          <a:prstGeom prst="rect">
            <a:avLst/>
          </a:prstGeom>
          <a:solidFill>
            <a:srgbClr val="001F50"/>
          </a:solidFill>
        </p:spPr>
      </p:pic>
      <p:pic>
        <p:nvPicPr>
          <p:cNvPr id="4" name="Picture 3" descr="A group of people watching television in a room&#10;&#10;Description generated with very high confidence">
            <a:extLst>
              <a:ext uri="{FF2B5EF4-FFF2-40B4-BE49-F238E27FC236}">
                <a16:creationId xmlns:a16="http://schemas.microsoft.com/office/drawing/2014/main" id="{7CADFC7A-5104-4542-BDA2-145875C885BA}"/>
              </a:ext>
            </a:extLst>
          </p:cNvPr>
          <p:cNvPicPr>
            <a:picLocks/>
          </p:cNvPicPr>
          <p:nvPr/>
        </p:nvPicPr>
        <p:blipFill rotWithShape="1">
          <a:blip r:embed="rId11" cstate="email">
            <a:extLst>
              <a:ext uri="{28A0092B-C50C-407E-A947-70E740481C1C}">
                <a14:useLocalDpi xmlns:a14="http://schemas.microsoft.com/office/drawing/2010/main"/>
              </a:ext>
            </a:extLst>
          </a:blip>
          <a:srcRect/>
          <a:stretch/>
        </p:blipFill>
        <p:spPr>
          <a:xfrm>
            <a:off x="6081736" y="4569407"/>
            <a:ext cx="3061012" cy="2285883"/>
          </a:xfrm>
          <a:prstGeom prst="rect">
            <a:avLst/>
          </a:prstGeom>
        </p:spPr>
      </p:pic>
      <p:pic>
        <p:nvPicPr>
          <p:cNvPr id="9" name="Picture 8" descr="A person sitting in front of a computer&#10;&#10;Description generated with very high confidence">
            <a:extLst>
              <a:ext uri="{FF2B5EF4-FFF2-40B4-BE49-F238E27FC236}">
                <a16:creationId xmlns:a16="http://schemas.microsoft.com/office/drawing/2014/main" id="{7ADBE4E4-DB5D-44DF-AE54-329916FB39FD}"/>
              </a:ext>
            </a:extLst>
          </p:cNvPr>
          <p:cNvPicPr>
            <a:picLocks/>
          </p:cNvPicPr>
          <p:nvPr/>
        </p:nvPicPr>
        <p:blipFill rotWithShape="1">
          <a:blip r:embed="rId12" cstate="email">
            <a:extLst>
              <a:ext uri="{28A0092B-C50C-407E-A947-70E740481C1C}">
                <a14:useLocalDpi xmlns:a14="http://schemas.microsoft.com/office/drawing/2010/main"/>
              </a:ext>
            </a:extLst>
          </a:blip>
          <a:srcRect/>
          <a:stretch/>
        </p:blipFill>
        <p:spPr>
          <a:xfrm>
            <a:off x="9144156" y="485"/>
            <a:ext cx="3047844" cy="2285883"/>
          </a:xfrm>
          <a:prstGeom prst="rect">
            <a:avLst/>
          </a:prstGeom>
        </p:spPr>
      </p:pic>
      <p:pic>
        <p:nvPicPr>
          <p:cNvPr id="10" name="Picture 9" descr="A person standing in a room&#10;&#10;Description generated with very high confidence">
            <a:extLst>
              <a:ext uri="{FF2B5EF4-FFF2-40B4-BE49-F238E27FC236}">
                <a16:creationId xmlns:a16="http://schemas.microsoft.com/office/drawing/2014/main" id="{36163AF3-CA7F-4D44-B0CF-B94E1E9116C4}"/>
              </a:ext>
            </a:extLst>
          </p:cNvPr>
          <p:cNvPicPr>
            <a:picLocks/>
          </p:cNvPicPr>
          <p:nvPr/>
        </p:nvPicPr>
        <p:blipFill rotWithShape="1">
          <a:blip r:embed="rId13" cstate="email">
            <a:extLst>
              <a:ext uri="{28A0092B-C50C-407E-A947-70E740481C1C}">
                <a14:useLocalDpi xmlns:a14="http://schemas.microsoft.com/office/drawing/2010/main"/>
              </a:ext>
            </a:extLst>
          </a:blip>
          <a:srcRect l="4027" t="4603" r="4214" b="3910"/>
          <a:stretch/>
        </p:blipFill>
        <p:spPr>
          <a:xfrm>
            <a:off x="9097698" y="4569237"/>
            <a:ext cx="3132964" cy="2342683"/>
          </a:xfrm>
          <a:prstGeom prst="rect">
            <a:avLst/>
          </a:prstGeom>
        </p:spPr>
      </p:pic>
      <p:pic>
        <p:nvPicPr>
          <p:cNvPr id="18" name="Picture 17" descr="A person standing in front of a computer&#10;&#10;Description generated with high confidence">
            <a:extLst>
              <a:ext uri="{FF2B5EF4-FFF2-40B4-BE49-F238E27FC236}">
                <a16:creationId xmlns:a16="http://schemas.microsoft.com/office/drawing/2014/main" id="{79DA341F-6B49-4269-8F88-E2047CDFB009}"/>
              </a:ext>
            </a:extLst>
          </p:cNvPr>
          <p:cNvPicPr>
            <a:picLocks/>
          </p:cNvPicPr>
          <p:nvPr/>
        </p:nvPicPr>
        <p:blipFill rotWithShape="1">
          <a:blip r:embed="rId14" cstate="email">
            <a:extLst>
              <a:ext uri="{28A0092B-C50C-407E-A947-70E740481C1C}">
                <a14:useLocalDpi xmlns:a14="http://schemas.microsoft.com/office/drawing/2010/main"/>
              </a:ext>
            </a:extLst>
          </a:blip>
          <a:srcRect r="-3"/>
          <a:stretch/>
        </p:blipFill>
        <p:spPr>
          <a:xfrm>
            <a:off x="9144156" y="2271594"/>
            <a:ext cx="3047844" cy="2297643"/>
          </a:xfrm>
          <a:prstGeom prst="rect">
            <a:avLst/>
          </a:prstGeom>
        </p:spPr>
      </p:pic>
      <p:sp>
        <p:nvSpPr>
          <p:cNvPr id="23" name="Rectangle 22">
            <a:extLst>
              <a:ext uri="{FF2B5EF4-FFF2-40B4-BE49-F238E27FC236}">
                <a16:creationId xmlns:a16="http://schemas.microsoft.com/office/drawing/2014/main" id="{2BE33D8E-CEE3-45CD-A55B-292229699034}"/>
              </a:ext>
            </a:extLst>
          </p:cNvPr>
          <p:cNvSpPr/>
          <p:nvPr/>
        </p:nvSpPr>
        <p:spPr bwMode="auto">
          <a:xfrm>
            <a:off x="0" y="486"/>
            <a:ext cx="12221698" cy="6857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Rectangle 5">
            <a:extLst>
              <a:ext uri="{FF2B5EF4-FFF2-40B4-BE49-F238E27FC236}">
                <a16:creationId xmlns:a16="http://schemas.microsoft.com/office/drawing/2014/main" id="{9E7955B4-1840-4B13-B910-5FB6F6F86AE1}"/>
              </a:ext>
            </a:extLst>
          </p:cNvPr>
          <p:cNvSpPr/>
          <p:nvPr/>
        </p:nvSpPr>
        <p:spPr bwMode="auto">
          <a:xfrm>
            <a:off x="1" y="485"/>
            <a:ext cx="3024926" cy="2268883"/>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000">
                <a:solidFill>
                  <a:srgbClr val="001F50"/>
                </a:solidFill>
              </a:rPr>
              <a:t>“Will my LOB desktop Apps just run</a:t>
            </a:r>
            <a:r>
              <a:rPr lang="en-US" sz="2000" b="1">
                <a:solidFill>
                  <a:srgbClr val="001F50"/>
                </a:solidFill>
              </a:rPr>
              <a:t> </a:t>
            </a:r>
            <a:r>
              <a:rPr lang="en-US" sz="2000">
                <a:solidFill>
                  <a:srgbClr val="001F50"/>
                </a:solidFill>
              </a:rPr>
              <a:t>in Windows 10?”</a:t>
            </a:r>
            <a:endParaRPr lang="en-US" sz="2000">
              <a:solidFill>
                <a:srgbClr val="001F50"/>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7660A34-761C-46C7-974E-55B7A7FA23E2}"/>
              </a:ext>
            </a:extLst>
          </p:cNvPr>
          <p:cNvSpPr/>
          <p:nvPr/>
        </p:nvSpPr>
        <p:spPr bwMode="auto">
          <a:xfrm>
            <a:off x="6080328" y="487"/>
            <a:ext cx="3069987" cy="2301210"/>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r>
              <a:rPr lang="en-US" sz="2000">
                <a:gradFill>
                  <a:gsLst>
                    <a:gs pos="13274">
                      <a:schemeClr val="bg1"/>
                    </a:gs>
                    <a:gs pos="69000">
                      <a:schemeClr val="bg1"/>
                    </a:gs>
                  </a:gsLst>
                  <a:lin ang="5400000" scaled="0"/>
                </a:gradFill>
              </a:rPr>
              <a:t>“…my goal is to reduce App packaging and deployment costs…”</a:t>
            </a:r>
            <a:endParaRPr lang="en-US" sz="2000"/>
          </a:p>
        </p:txBody>
      </p:sp>
      <p:sp>
        <p:nvSpPr>
          <p:cNvPr id="19" name="Rectangle 18">
            <a:extLst>
              <a:ext uri="{FF2B5EF4-FFF2-40B4-BE49-F238E27FC236}">
                <a16:creationId xmlns:a16="http://schemas.microsoft.com/office/drawing/2014/main" id="{4594E4C8-60E3-4063-AD61-9C242AE7606D}"/>
              </a:ext>
            </a:extLst>
          </p:cNvPr>
          <p:cNvSpPr/>
          <p:nvPr/>
        </p:nvSpPr>
        <p:spPr bwMode="auto">
          <a:xfrm>
            <a:off x="3033891" y="2271593"/>
            <a:ext cx="3056809" cy="2303812"/>
          </a:xfrm>
          <a:prstGeom prst="rect">
            <a:avLst/>
          </a:prstGeom>
          <a:solidFill>
            <a:srgbClr val="F140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pPr defTabSz="932597"/>
            <a:r>
              <a:rPr lang="en-US" sz="1900">
                <a:solidFill>
                  <a:schemeClr val="bg1"/>
                </a:solidFill>
              </a:rPr>
              <a:t>“…Upgrading framework for my solution is expensive… there are many components involved…” </a:t>
            </a:r>
            <a:endParaRPr lang="en-US" sz="1900">
              <a:solidFill>
                <a:schemeClr val="bg1"/>
              </a:solidFill>
              <a:cs typeface="Segoe UI Semilight" panose="020B0402040204020203" pitchFamily="34" charset="0"/>
            </a:endParaRPr>
          </a:p>
        </p:txBody>
      </p:sp>
      <p:sp>
        <p:nvSpPr>
          <p:cNvPr id="20" name="Rectangle 19">
            <a:extLst>
              <a:ext uri="{FF2B5EF4-FFF2-40B4-BE49-F238E27FC236}">
                <a16:creationId xmlns:a16="http://schemas.microsoft.com/office/drawing/2014/main" id="{012762F5-761C-4AA2-9B81-1FF8A2E142BE}"/>
              </a:ext>
            </a:extLst>
          </p:cNvPr>
          <p:cNvSpPr/>
          <p:nvPr/>
        </p:nvSpPr>
        <p:spPr bwMode="auto">
          <a:xfrm>
            <a:off x="6072771" y="4575405"/>
            <a:ext cx="3056809" cy="2339115"/>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r>
              <a:rPr lang="en-US" sz="2000">
                <a:solidFill>
                  <a:srgbClr val="001F50"/>
                </a:solidFill>
              </a:rPr>
              <a:t>“…I want to enhance my App by adding windows 10 but don’t want to rewrite my App…”</a:t>
            </a:r>
          </a:p>
        </p:txBody>
      </p:sp>
      <p:sp>
        <p:nvSpPr>
          <p:cNvPr id="21" name="Rectangle 20">
            <a:extLst>
              <a:ext uri="{FF2B5EF4-FFF2-40B4-BE49-F238E27FC236}">
                <a16:creationId xmlns:a16="http://schemas.microsoft.com/office/drawing/2014/main" id="{CACC3BD6-7DCC-4CCB-A91D-FF1FE3C925C4}"/>
              </a:ext>
            </a:extLst>
          </p:cNvPr>
          <p:cNvSpPr/>
          <p:nvPr/>
        </p:nvSpPr>
        <p:spPr bwMode="auto">
          <a:xfrm>
            <a:off x="0" y="4569406"/>
            <a:ext cx="3056809" cy="2303812"/>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pPr defTabSz="932597"/>
            <a:r>
              <a:rPr lang="en-US" sz="2000">
                <a:solidFill>
                  <a:schemeClr val="bg1"/>
                </a:solidFill>
              </a:rPr>
              <a:t>“…M</a:t>
            </a:r>
            <a:r>
              <a:rPr lang="en-US" sz="2000">
                <a:solidFill>
                  <a:schemeClr val="bg1"/>
                </a:solidFill>
                <a:cs typeface="Segoe UI Semilight" panose="020B0402040204020203" pitchFamily="34" charset="0"/>
              </a:rPr>
              <a:t>y users need </a:t>
            </a:r>
          </a:p>
          <a:p>
            <a:pPr defTabSz="932597"/>
            <a:r>
              <a:rPr lang="en-US" sz="2000">
                <a:solidFill>
                  <a:schemeClr val="bg1"/>
                </a:solidFill>
                <a:cs typeface="Segoe UI Semilight" panose="020B0402040204020203" pitchFamily="34" charset="0"/>
              </a:rPr>
              <a:t>Apps that work best with keyboard </a:t>
            </a:r>
            <a:br>
              <a:rPr lang="en-US" sz="2000">
                <a:solidFill>
                  <a:schemeClr val="bg1"/>
                </a:solidFill>
                <a:cs typeface="Segoe UI Semilight" panose="020B0402040204020203" pitchFamily="34" charset="0"/>
              </a:rPr>
            </a:br>
            <a:r>
              <a:rPr lang="en-US" sz="2000">
                <a:solidFill>
                  <a:schemeClr val="bg1"/>
                </a:solidFill>
                <a:cs typeface="Segoe UI Semilight" panose="020B0402040204020203" pitchFamily="34" charset="0"/>
              </a:rPr>
              <a:t>and mouse…”</a:t>
            </a:r>
          </a:p>
        </p:txBody>
      </p:sp>
      <p:sp>
        <p:nvSpPr>
          <p:cNvPr id="24" name="Rectangle 23">
            <a:extLst>
              <a:ext uri="{FF2B5EF4-FFF2-40B4-BE49-F238E27FC236}">
                <a16:creationId xmlns:a16="http://schemas.microsoft.com/office/drawing/2014/main" id="{A182B537-11C5-4251-B5B7-0B6A541B7274}"/>
              </a:ext>
            </a:extLst>
          </p:cNvPr>
          <p:cNvSpPr/>
          <p:nvPr/>
        </p:nvSpPr>
        <p:spPr bwMode="auto">
          <a:xfrm>
            <a:off x="9135192" y="2304297"/>
            <a:ext cx="3056809" cy="2303812"/>
          </a:xfrm>
          <a:prstGeom prst="rect">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3428" rIns="179285" bIns="143428" numCol="1" spcCol="0" rtlCol="0" fromWordArt="0" anchor="ctr" anchorCtr="0" forceAA="0" compatLnSpc="1">
            <a:prstTxWarp prst="textNoShape">
              <a:avLst/>
            </a:prstTxWarp>
            <a:noAutofit/>
          </a:bodyPr>
          <a:lstStyle/>
          <a:p>
            <a:r>
              <a:rPr lang="en-US" sz="2000">
                <a:solidFill>
                  <a:srgbClr val="001F50"/>
                </a:solidFill>
              </a:rPr>
              <a:t>“…we have many LOB Apps that rely on WinForms and WPF….what should I do with them?”</a:t>
            </a:r>
          </a:p>
        </p:txBody>
      </p:sp>
    </p:spTree>
    <p:extLst>
      <p:ext uri="{BB962C8B-B14F-4D97-AF65-F5344CB8AC3E}">
        <p14:creationId xmlns:p14="http://schemas.microsoft.com/office/powerpoint/2010/main" val="67094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50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7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10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125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10" presetClass="entr" presetSubtype="0" fill="hold" nodeType="withEffect">
                                  <p:stCondLst>
                                    <p:cond delay="15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17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20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nodePh="1">
                                  <p:stCondLst>
                                    <p:cond delay="4000"/>
                                  </p:stCondLst>
                                  <p:endCondLst>
                                    <p:cond evt="begin" delay="0">
                                      <p:tn val="32"/>
                                    </p:cond>
                                  </p:end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250"/>
                                        <p:tgtEl>
                                          <p:spTgt spid="23"/>
                                        </p:tgtEl>
                                      </p:cBhvr>
                                    </p:animEffect>
                                  </p:childTnLst>
                                </p:cTn>
                              </p:par>
                              <p:par>
                                <p:cTn id="35" presetID="10" presetClass="entr" presetSubtype="0" fill="hold" grpId="0" nodeType="withEffect">
                                  <p:stCondLst>
                                    <p:cond delay="425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475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50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525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grpId="0" nodeType="withEffect">
                                  <p:stCondLst>
                                    <p:cond delay="55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6" grpId="0" animBg="1"/>
      <p:bldP spid="17" grpId="0" animBg="1"/>
      <p:bldP spid="19" grpId="0" animBg="1"/>
      <p:bldP spid="20" grpId="0" animBg="1"/>
      <p:bldP spid="21" grpId="0" animBg="1"/>
      <p:bldP spid="2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5951-C41F-46C4-932D-1F72A99D09F6}"/>
              </a:ext>
            </a:extLst>
          </p:cNvPr>
          <p:cNvSpPr>
            <a:spLocks noGrp="1"/>
          </p:cNvSpPr>
          <p:nvPr>
            <p:ph type="title"/>
          </p:nvPr>
        </p:nvSpPr>
        <p:spPr/>
        <p:txBody>
          <a:bodyPr/>
          <a:lstStyle/>
          <a:p>
            <a:r>
              <a:rPr lang="en-US" dirty="0"/>
              <a:t>Migrate to .NET Core 3.0 - Overview</a:t>
            </a:r>
            <a:endParaRPr lang="it-IT" dirty="0"/>
          </a:p>
        </p:txBody>
      </p:sp>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3360920"/>
          </a:xfrm>
        </p:spPr>
        <p:txBody>
          <a:bodyPr/>
          <a:lstStyle/>
          <a:p>
            <a:pPr marL="514350" indent="-514350">
              <a:buFont typeface="+mj-lt"/>
              <a:buAutoNum type="arabicPeriod"/>
            </a:pPr>
            <a:r>
              <a:rPr lang="en-US" dirty="0"/>
              <a:t>Use </a:t>
            </a:r>
            <a:r>
              <a:rPr lang="en-US" b="1" dirty="0"/>
              <a:t>Portability Analyzer </a:t>
            </a:r>
            <a:r>
              <a:rPr lang="en-US" dirty="0"/>
              <a:t>for a preliminary analysis of the compatibility of your solution</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a:t>Windows Compatibility Pack </a:t>
            </a:r>
            <a:r>
              <a:rPr lang="en-US" dirty="0"/>
              <a:t>to add support for Windows specific features</a:t>
            </a:r>
          </a:p>
          <a:p>
            <a:pPr marL="514350" indent="-514350">
              <a:buFont typeface="+mj-lt"/>
              <a:buAutoNum type="arabicPeriod"/>
            </a:pPr>
            <a:r>
              <a:rPr lang="en-US" dirty="0"/>
              <a:t>Use </a:t>
            </a:r>
            <a:r>
              <a:rPr lang="en-US" b="1" dirty="0"/>
              <a:t>.NET Analyzer </a:t>
            </a:r>
            <a:r>
              <a:rPr lang="en-US" dirty="0"/>
              <a:t>to detect APIs which won’t run cross-platform</a:t>
            </a:r>
          </a:p>
          <a:p>
            <a:pPr marL="514350" indent="-514350">
              <a:buFont typeface="+mj-lt"/>
              <a:buAutoNum type="arabicPeriod"/>
            </a:pPr>
            <a:endParaRPr lang="it-IT" dirty="0"/>
          </a:p>
        </p:txBody>
      </p:sp>
    </p:spTree>
    <p:extLst>
      <p:ext uri="{BB962C8B-B14F-4D97-AF65-F5344CB8AC3E}">
        <p14:creationId xmlns:p14="http://schemas.microsoft.com/office/powerpoint/2010/main" val="39007389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Migrate a WPF application</a:t>
            </a:r>
          </a:p>
        </p:txBody>
      </p:sp>
      <p:sp>
        <p:nvSpPr>
          <p:cNvPr id="4" name="Text Placeholder 3"/>
          <p:cNvSpPr>
            <a:spLocks noGrp="1"/>
          </p:cNvSpPr>
          <p:nvPr>
            <p:ph type="body" sz="quarter" idx="12"/>
          </p:nvPr>
        </p:nvSpPr>
        <p:spPr>
          <a:xfrm>
            <a:off x="585216" y="3977319"/>
            <a:ext cx="9144000" cy="307777"/>
          </a:xfrm>
        </p:spPr>
        <p:txBody>
          <a:bodyPr/>
          <a:lstStyle/>
          <a:p>
            <a:r>
              <a:rPr lang="en-US" dirty="0"/>
              <a:t>Demo</a:t>
            </a:r>
          </a:p>
        </p:txBody>
      </p:sp>
    </p:spTree>
    <p:extLst>
      <p:ext uri="{BB962C8B-B14F-4D97-AF65-F5344CB8AC3E}">
        <p14:creationId xmlns:p14="http://schemas.microsoft.com/office/powerpoint/2010/main" val="395719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1 – 30 minutes</a:t>
            </a:r>
          </a:p>
        </p:txBody>
      </p:sp>
      <p:sp>
        <p:nvSpPr>
          <p:cNvPr id="4" name="Text Placeholder 3"/>
          <p:cNvSpPr>
            <a:spLocks noGrp="1"/>
          </p:cNvSpPr>
          <p:nvPr>
            <p:ph type="body" sz="quarter" idx="12"/>
          </p:nvPr>
        </p:nvSpPr>
        <p:spPr>
          <a:xfrm>
            <a:off x="585216" y="3977319"/>
            <a:ext cx="9144000" cy="307777"/>
          </a:xfrm>
        </p:spPr>
        <p:txBody>
          <a:bodyPr/>
          <a:lstStyle/>
          <a:p>
            <a:r>
              <a:rPr lang="en-US"/>
              <a:t>Migrate to .NET Core 3</a:t>
            </a:r>
          </a:p>
        </p:txBody>
      </p:sp>
    </p:spTree>
    <p:extLst>
      <p:ext uri="{BB962C8B-B14F-4D97-AF65-F5344CB8AC3E}">
        <p14:creationId xmlns:p14="http://schemas.microsoft.com/office/powerpoint/2010/main" val="6291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5951-C41F-46C4-932D-1F72A99D09F6}"/>
              </a:ext>
            </a:extLst>
          </p:cNvPr>
          <p:cNvSpPr>
            <a:spLocks noGrp="1"/>
          </p:cNvSpPr>
          <p:nvPr>
            <p:ph type="title"/>
          </p:nvPr>
        </p:nvSpPr>
        <p:spPr/>
        <p:txBody>
          <a:bodyPr/>
          <a:lstStyle/>
          <a:p>
            <a:r>
              <a:rPr lang="en-US" dirty="0"/>
              <a:t>.NET Core 3.0 migration - recap</a:t>
            </a:r>
            <a:endParaRPr lang="it-IT" dirty="0"/>
          </a:p>
        </p:txBody>
      </p:sp>
      <p:sp>
        <p:nvSpPr>
          <p:cNvPr id="3" name="Text Placeholder 2">
            <a:extLst>
              <a:ext uri="{FF2B5EF4-FFF2-40B4-BE49-F238E27FC236}">
                <a16:creationId xmlns:a16="http://schemas.microsoft.com/office/drawing/2014/main" id="{EDD0204A-4B4B-4FDA-934E-2DC849B0AD04}"/>
              </a:ext>
            </a:extLst>
          </p:cNvPr>
          <p:cNvSpPr>
            <a:spLocks noGrp="1"/>
          </p:cNvSpPr>
          <p:nvPr>
            <p:ph type="body" sz="quarter" idx="10"/>
          </p:nvPr>
        </p:nvSpPr>
        <p:spPr>
          <a:xfrm>
            <a:off x="584200" y="1435497"/>
            <a:ext cx="11018520" cy="4825937"/>
          </a:xfrm>
        </p:spPr>
        <p:txBody>
          <a:bodyPr/>
          <a:lstStyle/>
          <a:p>
            <a:pPr marL="514350" indent="-514350">
              <a:buFont typeface="+mj-lt"/>
              <a:buAutoNum type="arabicPeriod"/>
            </a:pPr>
            <a:r>
              <a:rPr lang="en-US" dirty="0"/>
              <a:t>Move your libraries to the new .</a:t>
            </a:r>
            <a:r>
              <a:rPr lang="en-US" dirty="0" err="1"/>
              <a:t>csproj</a:t>
            </a:r>
            <a:r>
              <a:rPr lang="en-US" dirty="0"/>
              <a:t> format</a:t>
            </a:r>
          </a:p>
          <a:p>
            <a:pPr marL="514350" indent="-514350">
              <a:buFont typeface="+mj-lt"/>
              <a:buAutoNum type="arabicPeriod"/>
            </a:pPr>
            <a:r>
              <a:rPr lang="en-US" dirty="0"/>
              <a:t>Move your libraries to .NET Standard 2.0</a:t>
            </a:r>
          </a:p>
          <a:p>
            <a:pPr marL="514350" indent="-514350">
              <a:buFont typeface="+mj-lt"/>
              <a:buAutoNum type="arabicPeriod"/>
            </a:pPr>
            <a:r>
              <a:rPr lang="en-US" dirty="0"/>
              <a:t>Use </a:t>
            </a:r>
            <a:r>
              <a:rPr lang="en-US" b="1" dirty="0" err="1"/>
              <a:t>Microsoft.Windows.Compatibility</a:t>
            </a:r>
            <a:r>
              <a:rPr lang="en-US" b="1" dirty="0"/>
              <a:t> </a:t>
            </a:r>
            <a:r>
              <a:rPr lang="en-US" dirty="0"/>
              <a:t>to add support for Windows specific features</a:t>
            </a:r>
          </a:p>
          <a:p>
            <a:pPr marL="514350" indent="-514350">
              <a:buFont typeface="+mj-lt"/>
              <a:buAutoNum type="arabicPeriod"/>
            </a:pPr>
            <a:r>
              <a:rPr lang="en-US" dirty="0"/>
              <a:t>(Optional) Use </a:t>
            </a:r>
            <a:r>
              <a:rPr lang="en-US" b="1" dirty="0" err="1"/>
              <a:t>Microsoft.DotNet.Analyzers.Compatibility</a:t>
            </a:r>
            <a:r>
              <a:rPr lang="en-US" b="1" dirty="0"/>
              <a:t> </a:t>
            </a:r>
            <a:r>
              <a:rPr lang="en-US" dirty="0"/>
              <a:t>to detect APIs which won’t run cross-platform</a:t>
            </a:r>
          </a:p>
          <a:p>
            <a:pPr marL="514350" indent="-514350">
              <a:buFont typeface="+mj-lt"/>
              <a:buAutoNum type="arabicPeriod"/>
            </a:pPr>
            <a:r>
              <a:rPr lang="en-US" dirty="0"/>
              <a:t>Upgrade your desktop app to .NET Core 3.0</a:t>
            </a:r>
          </a:p>
          <a:p>
            <a:pPr marL="514350" indent="-514350">
              <a:buFont typeface="+mj-lt"/>
              <a:buAutoNum type="arabicPeriod"/>
            </a:pPr>
            <a:r>
              <a:rPr lang="en-US" dirty="0"/>
              <a:t>(Optional) Cross-link files between the .NET Framework project and the .NET Core one if you want designers</a:t>
            </a:r>
          </a:p>
          <a:p>
            <a:pPr marL="514350" indent="-514350">
              <a:buFont typeface="+mj-lt"/>
              <a:buAutoNum type="arabicPeriod"/>
            </a:pPr>
            <a:endParaRPr lang="it-IT" dirty="0"/>
          </a:p>
        </p:txBody>
      </p:sp>
    </p:spTree>
    <p:extLst>
      <p:ext uri="{BB962C8B-B14F-4D97-AF65-F5344CB8AC3E}">
        <p14:creationId xmlns:p14="http://schemas.microsoft.com/office/powerpoint/2010/main" val="301911792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16A2-243F-4593-942C-1A9AD1ACBC7E}"/>
              </a:ext>
            </a:extLst>
          </p:cNvPr>
          <p:cNvSpPr>
            <a:spLocks noGrp="1"/>
          </p:cNvSpPr>
          <p:nvPr>
            <p:ph type="title"/>
          </p:nvPr>
        </p:nvSpPr>
        <p:spPr>
          <a:xfrm>
            <a:off x="455409" y="3118412"/>
            <a:ext cx="4086993" cy="997196"/>
          </a:xfrm>
        </p:spPr>
        <p:txBody>
          <a:bodyPr/>
          <a:lstStyle/>
          <a:p>
            <a:r>
              <a:rPr lang="en-US" dirty="0">
                <a:solidFill>
                  <a:schemeClr val="tx1"/>
                </a:solidFill>
              </a:rPr>
              <a:t>Enhancing your Desktop App</a:t>
            </a:r>
          </a:p>
        </p:txBody>
      </p:sp>
      <p:cxnSp>
        <p:nvCxnSpPr>
          <p:cNvPr id="6" name="Straight Connector 5">
            <a:extLst>
              <a:ext uri="{FF2B5EF4-FFF2-40B4-BE49-F238E27FC236}">
                <a16:creationId xmlns:a16="http://schemas.microsoft.com/office/drawing/2014/main" id="{2717466B-63C4-4A5F-89FD-8316EA09ED68}"/>
              </a:ext>
            </a:extLst>
          </p:cNvPr>
          <p:cNvCxnSpPr>
            <a:cxnSpLocks/>
            <a:stCxn id="27" idx="4"/>
            <a:endCxn id="11" idx="0"/>
          </p:cNvCxnSpPr>
          <p:nvPr/>
        </p:nvCxnSpPr>
        <p:spPr>
          <a:xfrm>
            <a:off x="7813995" y="1705799"/>
            <a:ext cx="19841" cy="7398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2172485"/>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flipH="1">
            <a:off x="7823915" y="4154585"/>
            <a:ext cx="9921" cy="87461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6"/>
            <a:stretch>
              <a:fillRect/>
            </a:stretch>
          </p:blipFill>
          <p:spPr>
            <a:xfrm>
              <a:off x="4469704" y="3294357"/>
              <a:ext cx="686862" cy="683849"/>
            </a:xfrm>
            <a:prstGeom prst="rect">
              <a:avLst/>
            </a:prstGeom>
          </p:spPr>
        </p:pic>
      </p:grpSp>
      <p:cxnSp>
        <p:nvCxnSpPr>
          <p:cNvPr id="77" name="Straight Connector 76">
            <a:extLst>
              <a:ext uri="{FF2B5EF4-FFF2-40B4-BE49-F238E27FC236}">
                <a16:creationId xmlns:a16="http://schemas.microsoft.com/office/drawing/2014/main" id="{AF2049AD-834D-4359-8D8B-E3DDA535A2AB}"/>
              </a:ext>
            </a:extLst>
          </p:cNvPr>
          <p:cNvCxnSpPr>
            <a:cxnSpLocks/>
          </p:cNvCxnSpPr>
          <p:nvPr/>
        </p:nvCxnSpPr>
        <p:spPr>
          <a:xfrm flipH="1">
            <a:off x="6172850" y="3703743"/>
            <a:ext cx="937612" cy="5234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6253007" y="2284213"/>
            <a:ext cx="937612" cy="50522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7"/>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14153" y="5379935"/>
              <a:ext cx="863915" cy="863915"/>
            </a:xfrm>
            <a:prstGeom prst="rect">
              <a:avLst/>
            </a:prstGeom>
          </p:spPr>
        </p:pic>
      </p:grpSp>
      <p:sp>
        <p:nvSpPr>
          <p:cNvPr id="140" name="Title 1">
            <a:extLst>
              <a:ext uri="{FF2B5EF4-FFF2-40B4-BE49-F238E27FC236}">
                <a16:creationId xmlns:a16="http://schemas.microsoft.com/office/drawing/2014/main" id="{D1E490A2-947B-4529-84AB-04259EA9EA66}"/>
              </a:ext>
            </a:extLst>
          </p:cNvPr>
          <p:cNvSpPr txBox="1">
            <a:spLocks/>
          </p:cNvSpPr>
          <p:nvPr/>
        </p:nvSpPr>
        <p:spPr>
          <a:xfrm>
            <a:off x="826471" y="326409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UWP APIs</a:t>
            </a:r>
          </a:p>
        </p:txBody>
      </p:sp>
      <p:sp>
        <p:nvSpPr>
          <p:cNvPr id="142" name="Title 1">
            <a:extLst>
              <a:ext uri="{FF2B5EF4-FFF2-40B4-BE49-F238E27FC236}">
                <a16:creationId xmlns:a16="http://schemas.microsoft.com/office/drawing/2014/main" id="{27E41194-3886-43E6-9E79-C082D5E0EFC0}"/>
              </a:ext>
            </a:extLst>
          </p:cNvPr>
          <p:cNvSpPr txBox="1">
            <a:spLocks/>
          </p:cNvSpPr>
          <p:nvPr/>
        </p:nvSpPr>
        <p:spPr>
          <a:xfrm>
            <a:off x="826471" y="327849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XAML Controls</a:t>
            </a:r>
          </a:p>
        </p:txBody>
      </p:sp>
      <p:sp>
        <p:nvSpPr>
          <p:cNvPr id="143" name="Title 1">
            <a:extLst>
              <a:ext uri="{FF2B5EF4-FFF2-40B4-BE49-F238E27FC236}">
                <a16:creationId xmlns:a16="http://schemas.microsoft.com/office/drawing/2014/main" id="{EB1FF53F-9061-4E49-BFE5-D2CFA30BACB2}"/>
              </a:ext>
            </a:extLst>
          </p:cNvPr>
          <p:cNvSpPr txBox="1">
            <a:spLocks/>
          </p:cNvSpPr>
          <p:nvPr/>
        </p:nvSpPr>
        <p:spPr>
          <a:xfrm>
            <a:off x="910212" y="2792904"/>
            <a:ext cx="4086993" cy="1495794"/>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Windows </a:t>
            </a:r>
          </a:p>
          <a:p>
            <a:r>
              <a:rPr lang="en-US" dirty="0">
                <a:solidFill>
                  <a:schemeClr val="tx1"/>
                </a:solidFill>
              </a:rPr>
              <a:t>Machine </a:t>
            </a:r>
          </a:p>
          <a:p>
            <a:r>
              <a:rPr lang="en-US" dirty="0">
                <a:solidFill>
                  <a:schemeClr val="tx1"/>
                </a:solidFill>
              </a:rPr>
              <a:t>Learning</a:t>
            </a:r>
          </a:p>
        </p:txBody>
      </p:sp>
      <p:sp>
        <p:nvSpPr>
          <p:cNvPr id="144" name="Title 1">
            <a:extLst>
              <a:ext uri="{FF2B5EF4-FFF2-40B4-BE49-F238E27FC236}">
                <a16:creationId xmlns:a16="http://schemas.microsoft.com/office/drawing/2014/main" id="{F106086A-026D-472A-B0B7-FCE91E8284FE}"/>
              </a:ext>
            </a:extLst>
          </p:cNvPr>
          <p:cNvSpPr txBox="1">
            <a:spLocks/>
          </p:cNvSpPr>
          <p:nvPr/>
        </p:nvSpPr>
        <p:spPr>
          <a:xfrm>
            <a:off x="634312" y="3066916"/>
            <a:ext cx="4086993" cy="99719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Ink powered experiences</a:t>
            </a:r>
          </a:p>
        </p:txBody>
      </p:sp>
      <p:sp>
        <p:nvSpPr>
          <p:cNvPr id="145" name="Title 1">
            <a:extLst>
              <a:ext uri="{FF2B5EF4-FFF2-40B4-BE49-F238E27FC236}">
                <a16:creationId xmlns:a16="http://schemas.microsoft.com/office/drawing/2014/main" id="{426F926F-E412-40E9-A20B-1DC99EA5E6F4}"/>
              </a:ext>
            </a:extLst>
          </p:cNvPr>
          <p:cNvSpPr txBox="1">
            <a:spLocks/>
          </p:cNvSpPr>
          <p:nvPr/>
        </p:nvSpPr>
        <p:spPr>
          <a:xfrm>
            <a:off x="604217" y="3167262"/>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.NET Core 3</a:t>
            </a:r>
          </a:p>
        </p:txBody>
      </p:sp>
      <p:sp>
        <p:nvSpPr>
          <p:cNvPr id="146" name="Title 1">
            <a:extLst>
              <a:ext uri="{FF2B5EF4-FFF2-40B4-BE49-F238E27FC236}">
                <a16:creationId xmlns:a16="http://schemas.microsoft.com/office/drawing/2014/main" id="{CF8753AE-C106-44A0-9086-B25E3B4476D2}"/>
              </a:ext>
            </a:extLst>
          </p:cNvPr>
          <p:cNvSpPr txBox="1">
            <a:spLocks/>
          </p:cNvSpPr>
          <p:nvPr/>
        </p:nvSpPr>
        <p:spPr>
          <a:xfrm>
            <a:off x="544716" y="3344145"/>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App Containers</a:t>
            </a:r>
          </a:p>
        </p:txBody>
      </p:sp>
      <p:grpSp>
        <p:nvGrpSpPr>
          <p:cNvPr id="5" name="Group 4">
            <a:extLst>
              <a:ext uri="{FF2B5EF4-FFF2-40B4-BE49-F238E27FC236}">
                <a16:creationId xmlns:a16="http://schemas.microsoft.com/office/drawing/2014/main" id="{F429828E-CEFB-4A3B-A9C3-97298F40C901}"/>
              </a:ext>
            </a:extLst>
          </p:cNvPr>
          <p:cNvGrpSpPr/>
          <p:nvPr/>
        </p:nvGrpSpPr>
        <p:grpSpPr>
          <a:xfrm>
            <a:off x="9161414" y="4162094"/>
            <a:ext cx="1439518" cy="1439517"/>
            <a:chOff x="9161414" y="416209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161414" y="416209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 name="Data &amp; AI icon">
              <a:extLst>
                <a:ext uri="{FF2B5EF4-FFF2-40B4-BE49-F238E27FC236}">
                  <a16:creationId xmlns:a16="http://schemas.microsoft.com/office/drawing/2014/main" id="{1A383849-CC49-47FE-A3DE-43E040C78D6B}"/>
                </a:ext>
              </a:extLst>
            </p:cNvPr>
            <p:cNvSpPr>
              <a:spLocks noChangeAspect="1" noEditPoints="1"/>
            </p:cNvSpPr>
            <p:nvPr/>
          </p:nvSpPr>
          <p:spPr bwMode="auto">
            <a:xfrm>
              <a:off x="9492206" y="4526244"/>
              <a:ext cx="777933" cy="711215"/>
            </a:xfrm>
            <a:custGeom>
              <a:avLst/>
              <a:gdLst>
                <a:gd name="T0" fmla="*/ 588 w 892"/>
                <a:gd name="T1" fmla="*/ 97 h 712"/>
                <a:gd name="T2" fmla="*/ 588 w 892"/>
                <a:gd name="T3" fmla="*/ 0 h 712"/>
                <a:gd name="T4" fmla="*/ 844 w 892"/>
                <a:gd name="T5" fmla="*/ 174 h 712"/>
                <a:gd name="T6" fmla="*/ 844 w 892"/>
                <a:gd name="T7" fmla="*/ 270 h 712"/>
                <a:gd name="T8" fmla="*/ 844 w 892"/>
                <a:gd name="T9" fmla="*/ 174 h 712"/>
                <a:gd name="T10" fmla="*/ 573 w 892"/>
                <a:gd name="T11" fmla="*/ 396 h 712"/>
                <a:gd name="T12" fmla="*/ 670 w 892"/>
                <a:gd name="T13" fmla="*/ 396 h 712"/>
                <a:gd name="T14" fmla="*/ 804 w 892"/>
                <a:gd name="T15" fmla="*/ 533 h 712"/>
                <a:gd name="T16" fmla="*/ 804 w 892"/>
                <a:gd name="T17" fmla="*/ 630 h 712"/>
                <a:gd name="T18" fmla="*/ 804 w 892"/>
                <a:gd name="T19" fmla="*/ 533 h 712"/>
                <a:gd name="T20" fmla="*/ 356 w 892"/>
                <a:gd name="T21" fmla="*/ 664 h 712"/>
                <a:gd name="T22" fmla="*/ 453 w 892"/>
                <a:gd name="T23" fmla="*/ 664 h 712"/>
                <a:gd name="T24" fmla="*/ 48 w 892"/>
                <a:gd name="T25" fmla="*/ 427 h 712"/>
                <a:gd name="T26" fmla="*/ 48 w 892"/>
                <a:gd name="T27" fmla="*/ 523 h 712"/>
                <a:gd name="T28" fmla="*/ 48 w 892"/>
                <a:gd name="T29" fmla="*/ 427 h 712"/>
                <a:gd name="T30" fmla="*/ 325 w 892"/>
                <a:gd name="T31" fmla="*/ 259 h 712"/>
                <a:gd name="T32" fmla="*/ 422 w 892"/>
                <a:gd name="T33" fmla="*/ 259 h 712"/>
                <a:gd name="T34" fmla="*/ 152 w 892"/>
                <a:gd name="T35" fmla="*/ 95 h 712"/>
                <a:gd name="T36" fmla="*/ 152 w 892"/>
                <a:gd name="T37" fmla="*/ 192 h 712"/>
                <a:gd name="T38" fmla="*/ 152 w 892"/>
                <a:gd name="T39" fmla="*/ 95 h 712"/>
                <a:gd name="T40" fmla="*/ 325 w 892"/>
                <a:gd name="T41" fmla="*/ 237 h 712"/>
                <a:gd name="T42" fmla="*/ 581 w 892"/>
                <a:gd name="T43" fmla="*/ 371 h 712"/>
                <a:gd name="T44" fmla="*/ 96 w 892"/>
                <a:gd name="T45" fmla="*/ 475 h 712"/>
                <a:gd name="T46" fmla="*/ 364 w 892"/>
                <a:gd name="T47" fmla="*/ 637 h 712"/>
                <a:gd name="T48" fmla="*/ 762 w 892"/>
                <a:gd name="T49" fmla="*/ 604 h 712"/>
                <a:gd name="T50" fmla="*/ 201 w 892"/>
                <a:gd name="T51" fmla="*/ 131 h 712"/>
                <a:gd name="T52" fmla="*/ 804 w 892"/>
                <a:gd name="T53" fmla="*/ 190 h 712"/>
                <a:gd name="T54" fmla="*/ 660 w 892"/>
                <a:gd name="T55" fmla="*/ 367 h 712"/>
                <a:gd name="T56" fmla="*/ 588 w 892"/>
                <a:gd name="T57" fmla="*/ 437 h 712"/>
                <a:gd name="T58" fmla="*/ 422 w 892"/>
                <a:gd name="T59" fmla="*/ 618 h 712"/>
                <a:gd name="T60" fmla="*/ 404 w 892"/>
                <a:gd name="T61" fmla="*/ 615 h 712"/>
                <a:gd name="T62" fmla="*/ 169 w 892"/>
                <a:gd name="T63" fmla="*/ 189 h 712"/>
                <a:gd name="T64" fmla="*/ 553 w 892"/>
                <a:gd name="T65" fmla="*/ 82 h 712"/>
                <a:gd name="T66" fmla="*/ 788 w 892"/>
                <a:gd name="T67" fmla="*/ 536 h 712"/>
                <a:gd name="T68" fmla="*/ 762 w 892"/>
                <a:gd name="T69" fmla="*/ 54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2" h="712">
                  <a:moveTo>
                    <a:pt x="636" y="48"/>
                  </a:moveTo>
                  <a:cubicBezTo>
                    <a:pt x="636" y="75"/>
                    <a:pt x="614" y="97"/>
                    <a:pt x="588" y="97"/>
                  </a:cubicBezTo>
                  <a:cubicBezTo>
                    <a:pt x="561" y="97"/>
                    <a:pt x="539" y="75"/>
                    <a:pt x="539" y="48"/>
                  </a:cubicBezTo>
                  <a:cubicBezTo>
                    <a:pt x="539" y="22"/>
                    <a:pt x="561" y="0"/>
                    <a:pt x="588" y="0"/>
                  </a:cubicBezTo>
                  <a:cubicBezTo>
                    <a:pt x="614" y="0"/>
                    <a:pt x="636" y="22"/>
                    <a:pt x="636" y="48"/>
                  </a:cubicBezTo>
                  <a:close/>
                  <a:moveTo>
                    <a:pt x="844" y="174"/>
                  </a:moveTo>
                  <a:cubicBezTo>
                    <a:pt x="817" y="174"/>
                    <a:pt x="795" y="195"/>
                    <a:pt x="795" y="222"/>
                  </a:cubicBezTo>
                  <a:cubicBezTo>
                    <a:pt x="795" y="248"/>
                    <a:pt x="817" y="270"/>
                    <a:pt x="844" y="270"/>
                  </a:cubicBezTo>
                  <a:cubicBezTo>
                    <a:pt x="870" y="270"/>
                    <a:pt x="892" y="248"/>
                    <a:pt x="892" y="222"/>
                  </a:cubicBezTo>
                  <a:cubicBezTo>
                    <a:pt x="892" y="195"/>
                    <a:pt x="870" y="174"/>
                    <a:pt x="844" y="174"/>
                  </a:cubicBezTo>
                  <a:close/>
                  <a:moveTo>
                    <a:pt x="622" y="348"/>
                  </a:moveTo>
                  <a:cubicBezTo>
                    <a:pt x="595" y="348"/>
                    <a:pt x="573" y="370"/>
                    <a:pt x="573" y="396"/>
                  </a:cubicBezTo>
                  <a:cubicBezTo>
                    <a:pt x="573" y="423"/>
                    <a:pt x="595" y="444"/>
                    <a:pt x="622" y="444"/>
                  </a:cubicBezTo>
                  <a:cubicBezTo>
                    <a:pt x="648" y="444"/>
                    <a:pt x="670" y="423"/>
                    <a:pt x="670" y="396"/>
                  </a:cubicBezTo>
                  <a:cubicBezTo>
                    <a:pt x="670" y="370"/>
                    <a:pt x="648" y="348"/>
                    <a:pt x="622" y="348"/>
                  </a:cubicBezTo>
                  <a:close/>
                  <a:moveTo>
                    <a:pt x="804" y="533"/>
                  </a:moveTo>
                  <a:cubicBezTo>
                    <a:pt x="777" y="533"/>
                    <a:pt x="756" y="555"/>
                    <a:pt x="756" y="581"/>
                  </a:cubicBezTo>
                  <a:cubicBezTo>
                    <a:pt x="756" y="608"/>
                    <a:pt x="777" y="630"/>
                    <a:pt x="804" y="630"/>
                  </a:cubicBezTo>
                  <a:cubicBezTo>
                    <a:pt x="831" y="630"/>
                    <a:pt x="852" y="608"/>
                    <a:pt x="852" y="581"/>
                  </a:cubicBezTo>
                  <a:cubicBezTo>
                    <a:pt x="852" y="555"/>
                    <a:pt x="831" y="533"/>
                    <a:pt x="804" y="533"/>
                  </a:cubicBezTo>
                  <a:close/>
                  <a:moveTo>
                    <a:pt x="404" y="615"/>
                  </a:moveTo>
                  <a:cubicBezTo>
                    <a:pt x="378" y="615"/>
                    <a:pt x="356" y="637"/>
                    <a:pt x="356" y="664"/>
                  </a:cubicBezTo>
                  <a:cubicBezTo>
                    <a:pt x="356" y="690"/>
                    <a:pt x="378" y="712"/>
                    <a:pt x="404" y="712"/>
                  </a:cubicBezTo>
                  <a:cubicBezTo>
                    <a:pt x="431" y="712"/>
                    <a:pt x="453" y="690"/>
                    <a:pt x="453" y="664"/>
                  </a:cubicBezTo>
                  <a:cubicBezTo>
                    <a:pt x="453" y="637"/>
                    <a:pt x="431" y="615"/>
                    <a:pt x="404" y="615"/>
                  </a:cubicBezTo>
                  <a:close/>
                  <a:moveTo>
                    <a:pt x="48" y="427"/>
                  </a:moveTo>
                  <a:cubicBezTo>
                    <a:pt x="21" y="427"/>
                    <a:pt x="0" y="449"/>
                    <a:pt x="0" y="475"/>
                  </a:cubicBezTo>
                  <a:cubicBezTo>
                    <a:pt x="0" y="502"/>
                    <a:pt x="21" y="523"/>
                    <a:pt x="48" y="523"/>
                  </a:cubicBezTo>
                  <a:cubicBezTo>
                    <a:pt x="75" y="523"/>
                    <a:pt x="96" y="502"/>
                    <a:pt x="96" y="475"/>
                  </a:cubicBezTo>
                  <a:cubicBezTo>
                    <a:pt x="96" y="449"/>
                    <a:pt x="75" y="427"/>
                    <a:pt x="48" y="427"/>
                  </a:cubicBezTo>
                  <a:close/>
                  <a:moveTo>
                    <a:pt x="374" y="211"/>
                  </a:moveTo>
                  <a:cubicBezTo>
                    <a:pt x="347" y="211"/>
                    <a:pt x="325" y="232"/>
                    <a:pt x="325" y="259"/>
                  </a:cubicBezTo>
                  <a:cubicBezTo>
                    <a:pt x="325" y="286"/>
                    <a:pt x="347" y="307"/>
                    <a:pt x="374" y="307"/>
                  </a:cubicBezTo>
                  <a:cubicBezTo>
                    <a:pt x="400" y="307"/>
                    <a:pt x="422" y="286"/>
                    <a:pt x="422" y="259"/>
                  </a:cubicBezTo>
                  <a:cubicBezTo>
                    <a:pt x="422" y="232"/>
                    <a:pt x="400" y="211"/>
                    <a:pt x="374" y="211"/>
                  </a:cubicBezTo>
                  <a:close/>
                  <a:moveTo>
                    <a:pt x="152" y="95"/>
                  </a:moveTo>
                  <a:cubicBezTo>
                    <a:pt x="126" y="95"/>
                    <a:pt x="104" y="117"/>
                    <a:pt x="104" y="144"/>
                  </a:cubicBezTo>
                  <a:cubicBezTo>
                    <a:pt x="104" y="170"/>
                    <a:pt x="126" y="192"/>
                    <a:pt x="152" y="192"/>
                  </a:cubicBezTo>
                  <a:cubicBezTo>
                    <a:pt x="179" y="192"/>
                    <a:pt x="201" y="170"/>
                    <a:pt x="201" y="144"/>
                  </a:cubicBezTo>
                  <a:cubicBezTo>
                    <a:pt x="201" y="117"/>
                    <a:pt x="179" y="95"/>
                    <a:pt x="152" y="95"/>
                  </a:cubicBezTo>
                  <a:close/>
                  <a:moveTo>
                    <a:pt x="194" y="169"/>
                  </a:moveTo>
                  <a:cubicBezTo>
                    <a:pt x="325" y="237"/>
                    <a:pt x="325" y="237"/>
                    <a:pt x="325" y="237"/>
                  </a:cubicBezTo>
                  <a:moveTo>
                    <a:pt x="415" y="284"/>
                  </a:moveTo>
                  <a:cubicBezTo>
                    <a:pt x="581" y="371"/>
                    <a:pt x="581" y="371"/>
                    <a:pt x="581" y="371"/>
                  </a:cubicBezTo>
                  <a:moveTo>
                    <a:pt x="573" y="396"/>
                  </a:moveTo>
                  <a:cubicBezTo>
                    <a:pt x="96" y="475"/>
                    <a:pt x="96" y="475"/>
                    <a:pt x="96" y="475"/>
                  </a:cubicBezTo>
                  <a:moveTo>
                    <a:pt x="90" y="498"/>
                  </a:moveTo>
                  <a:cubicBezTo>
                    <a:pt x="364" y="637"/>
                    <a:pt x="364" y="637"/>
                    <a:pt x="364" y="637"/>
                  </a:cubicBezTo>
                  <a:moveTo>
                    <a:pt x="453" y="664"/>
                  </a:moveTo>
                  <a:cubicBezTo>
                    <a:pt x="762" y="604"/>
                    <a:pt x="762" y="604"/>
                    <a:pt x="762" y="604"/>
                  </a:cubicBezTo>
                  <a:moveTo>
                    <a:pt x="539" y="48"/>
                  </a:moveTo>
                  <a:cubicBezTo>
                    <a:pt x="201" y="131"/>
                    <a:pt x="201" y="131"/>
                    <a:pt x="201" y="131"/>
                  </a:cubicBezTo>
                  <a:moveTo>
                    <a:pt x="628" y="75"/>
                  </a:moveTo>
                  <a:cubicBezTo>
                    <a:pt x="804" y="190"/>
                    <a:pt x="804" y="190"/>
                    <a:pt x="804" y="190"/>
                  </a:cubicBezTo>
                  <a:moveTo>
                    <a:pt x="804" y="249"/>
                  </a:moveTo>
                  <a:cubicBezTo>
                    <a:pt x="660" y="367"/>
                    <a:pt x="660" y="367"/>
                    <a:pt x="660" y="367"/>
                  </a:cubicBezTo>
                  <a:moveTo>
                    <a:pt x="437" y="628"/>
                  </a:moveTo>
                  <a:cubicBezTo>
                    <a:pt x="588" y="437"/>
                    <a:pt x="588" y="437"/>
                    <a:pt x="588" y="437"/>
                  </a:cubicBezTo>
                  <a:moveTo>
                    <a:pt x="565" y="97"/>
                  </a:moveTo>
                  <a:cubicBezTo>
                    <a:pt x="422" y="618"/>
                    <a:pt x="422" y="618"/>
                    <a:pt x="422" y="618"/>
                  </a:cubicBezTo>
                  <a:moveTo>
                    <a:pt x="374" y="307"/>
                  </a:moveTo>
                  <a:cubicBezTo>
                    <a:pt x="404" y="615"/>
                    <a:pt x="404" y="615"/>
                    <a:pt x="404" y="615"/>
                  </a:cubicBezTo>
                  <a:moveTo>
                    <a:pt x="385" y="615"/>
                  </a:moveTo>
                  <a:cubicBezTo>
                    <a:pt x="169" y="189"/>
                    <a:pt x="169" y="189"/>
                    <a:pt x="169" y="189"/>
                  </a:cubicBezTo>
                  <a:moveTo>
                    <a:pt x="408" y="225"/>
                  </a:moveTo>
                  <a:cubicBezTo>
                    <a:pt x="553" y="82"/>
                    <a:pt x="553" y="82"/>
                    <a:pt x="553" y="82"/>
                  </a:cubicBezTo>
                  <a:moveTo>
                    <a:pt x="607" y="97"/>
                  </a:moveTo>
                  <a:cubicBezTo>
                    <a:pt x="788" y="536"/>
                    <a:pt x="788" y="536"/>
                    <a:pt x="788" y="536"/>
                  </a:cubicBezTo>
                  <a:moveTo>
                    <a:pt x="650" y="437"/>
                  </a:moveTo>
                  <a:cubicBezTo>
                    <a:pt x="762" y="548"/>
                    <a:pt x="762" y="548"/>
                    <a:pt x="762" y="548"/>
                  </a:cubicBezTo>
                </a:path>
              </a:pathLst>
            </a:custGeom>
            <a:grp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782768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xit" presetSubtype="10" fill="hold" grpId="0" nodeType="clickEffect">
                                  <p:stCondLst>
                                    <p:cond delay="0"/>
                                  </p:stCondLst>
                                  <p:childTnLst>
                                    <p:animEffect transition="out" filter="randombar(horizontal)">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4" presetClass="entr" presetSubtype="10" fill="hold" grpId="0" nodeType="withEffect">
                                  <p:stCondLst>
                                    <p:cond delay="0"/>
                                  </p:stCondLst>
                                  <p:childTnLst>
                                    <p:set>
                                      <p:cBhvr>
                                        <p:cTn id="22" dur="1" fill="hold">
                                          <p:stCondLst>
                                            <p:cond delay="0"/>
                                          </p:stCondLst>
                                        </p:cTn>
                                        <p:tgtEl>
                                          <p:spTgt spid="140"/>
                                        </p:tgtEl>
                                        <p:attrNameLst>
                                          <p:attrName>style.visibility</p:attrName>
                                        </p:attrNameLst>
                                      </p:cBhvr>
                                      <p:to>
                                        <p:strVal val="visible"/>
                                      </p:to>
                                    </p:set>
                                    <p:animEffect transition="in" filter="randombar(horizontal)">
                                      <p:cBhvr>
                                        <p:cTn id="23" dur="500"/>
                                        <p:tgtEl>
                                          <p:spTgt spid="140"/>
                                        </p:tgtEl>
                                      </p:cBhvr>
                                    </p:animEffect>
                                  </p:childTnLst>
                                </p:cTn>
                              </p:par>
                              <p:par>
                                <p:cTn id="24" presetID="53" presetClass="entr" presetSubtype="16" fill="hold" nodeType="withEffect">
                                  <p:stCondLst>
                                    <p:cond delay="0"/>
                                  </p:stCondLst>
                                  <p:childTnLst>
                                    <p:set>
                                      <p:cBhvr>
                                        <p:cTn id="25" dur="1" fill="hold">
                                          <p:stCondLst>
                                            <p:cond delay="0"/>
                                          </p:stCondLst>
                                        </p:cTn>
                                        <p:tgtEl>
                                          <p:spTgt spid="138"/>
                                        </p:tgtEl>
                                        <p:attrNameLst>
                                          <p:attrName>style.visibility</p:attrName>
                                        </p:attrNameLst>
                                      </p:cBhvr>
                                      <p:to>
                                        <p:strVal val="visible"/>
                                      </p:to>
                                    </p:set>
                                    <p:anim calcmode="lin" valueType="num">
                                      <p:cBhvr>
                                        <p:cTn id="26" dur="500" fill="hold"/>
                                        <p:tgtEl>
                                          <p:spTgt spid="138"/>
                                        </p:tgtEl>
                                        <p:attrNameLst>
                                          <p:attrName>ppt_w</p:attrName>
                                        </p:attrNameLst>
                                      </p:cBhvr>
                                      <p:tavLst>
                                        <p:tav tm="0">
                                          <p:val>
                                            <p:fltVal val="0"/>
                                          </p:val>
                                        </p:tav>
                                        <p:tav tm="100000">
                                          <p:val>
                                            <p:strVal val="#ppt_w"/>
                                          </p:val>
                                        </p:tav>
                                      </p:tavLst>
                                    </p:anim>
                                    <p:anim calcmode="lin" valueType="num">
                                      <p:cBhvr>
                                        <p:cTn id="27" dur="500" fill="hold"/>
                                        <p:tgtEl>
                                          <p:spTgt spid="138"/>
                                        </p:tgtEl>
                                        <p:attrNameLst>
                                          <p:attrName>ppt_h</p:attrName>
                                        </p:attrNameLst>
                                      </p:cBhvr>
                                      <p:tavLst>
                                        <p:tav tm="0">
                                          <p:val>
                                            <p:fltVal val="0"/>
                                          </p:val>
                                        </p:tav>
                                        <p:tav tm="100000">
                                          <p:val>
                                            <p:strVal val="#ppt_h"/>
                                          </p:val>
                                        </p:tav>
                                      </p:tavLst>
                                    </p:anim>
                                    <p:animEffect transition="in" filter="fade">
                                      <p:cBhvr>
                                        <p:cTn id="28" dur="500"/>
                                        <p:tgtEl>
                                          <p:spTgt spid="138"/>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xit" presetSubtype="10" fill="hold" grpId="1" nodeType="clickEffect">
                                  <p:stCondLst>
                                    <p:cond delay="0"/>
                                  </p:stCondLst>
                                  <p:childTnLst>
                                    <p:animEffect transition="out" filter="randombar(horizontal)">
                                      <p:cBhvr>
                                        <p:cTn id="36" dur="500"/>
                                        <p:tgtEl>
                                          <p:spTgt spid="140"/>
                                        </p:tgtEl>
                                      </p:cBhvr>
                                    </p:animEffect>
                                    <p:set>
                                      <p:cBhvr>
                                        <p:cTn id="37" dur="1" fill="hold">
                                          <p:stCondLst>
                                            <p:cond delay="499"/>
                                          </p:stCondLst>
                                        </p:cTn>
                                        <p:tgtEl>
                                          <p:spTgt spid="140"/>
                                        </p:tgtEl>
                                        <p:attrNameLst>
                                          <p:attrName>style.visibility</p:attrName>
                                        </p:attrNameLst>
                                      </p:cBhvr>
                                      <p:to>
                                        <p:strVal val="hidden"/>
                                      </p:to>
                                    </p:set>
                                  </p:childTnLst>
                                </p:cTn>
                              </p:par>
                              <p:par>
                                <p:cTn id="38" presetID="14" presetClass="entr" presetSubtype="10" fill="hold" grpId="0" nodeType="withEffect">
                                  <p:stCondLst>
                                    <p:cond delay="0"/>
                                  </p:stCondLst>
                                  <p:childTnLst>
                                    <p:set>
                                      <p:cBhvr>
                                        <p:cTn id="39" dur="1" fill="hold">
                                          <p:stCondLst>
                                            <p:cond delay="0"/>
                                          </p:stCondLst>
                                        </p:cTn>
                                        <p:tgtEl>
                                          <p:spTgt spid="142"/>
                                        </p:tgtEl>
                                        <p:attrNameLst>
                                          <p:attrName>style.visibility</p:attrName>
                                        </p:attrNameLst>
                                      </p:cBhvr>
                                      <p:to>
                                        <p:strVal val="visible"/>
                                      </p:to>
                                    </p:set>
                                    <p:animEffect transition="in" filter="randombar(horizontal)">
                                      <p:cBhvr>
                                        <p:cTn id="40" dur="500"/>
                                        <p:tgtEl>
                                          <p:spTgt spid="142"/>
                                        </p:tgtEl>
                                      </p:cBhvr>
                                    </p:animEffect>
                                  </p:childTnLst>
                                </p:cTn>
                              </p:par>
                              <p:par>
                                <p:cTn id="41" presetID="14" presetClass="entr" presetSubtype="1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randombar(horizontal)">
                                      <p:cBhvr>
                                        <p:cTn id="43" dur="500"/>
                                        <p:tgtEl>
                                          <p:spTgt spid="54"/>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grpId="1" nodeType="clickEffect">
                                  <p:stCondLst>
                                    <p:cond delay="0"/>
                                  </p:stCondLst>
                                  <p:childTnLst>
                                    <p:animEffect transition="out" filter="randombar(horizontal)">
                                      <p:cBhvr>
                                        <p:cTn id="51" dur="500"/>
                                        <p:tgtEl>
                                          <p:spTgt spid="142"/>
                                        </p:tgtEl>
                                      </p:cBhvr>
                                    </p:animEffect>
                                    <p:set>
                                      <p:cBhvr>
                                        <p:cTn id="52" dur="1" fill="hold">
                                          <p:stCondLst>
                                            <p:cond delay="499"/>
                                          </p:stCondLst>
                                        </p:cTn>
                                        <p:tgtEl>
                                          <p:spTgt spid="142"/>
                                        </p:tgtEl>
                                        <p:attrNameLst>
                                          <p:attrName>style.visibility</p:attrName>
                                        </p:attrNameLst>
                                      </p:cBhvr>
                                      <p:to>
                                        <p:strVal val="hidden"/>
                                      </p:to>
                                    </p:set>
                                  </p:childTnLst>
                                </p:cTn>
                              </p:par>
                              <p:par>
                                <p:cTn id="53" presetID="14" presetClass="entr" presetSubtype="1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randombar(horizontal)">
                                      <p:cBhvr>
                                        <p:cTn id="55" dur="500"/>
                                        <p:tgtEl>
                                          <p:spTgt spid="143"/>
                                        </p:tgtEl>
                                      </p:cBhvr>
                                    </p:animEffect>
                                  </p:childTnLst>
                                </p:cTn>
                              </p:par>
                              <p:par>
                                <p:cTn id="56" presetID="14" presetClass="entr" presetSubtype="10" fill="hold"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randombar(horizontal)">
                                      <p:cBhvr>
                                        <p:cTn id="58" dur="500"/>
                                        <p:tgtEl>
                                          <p:spTgt spid="5"/>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wipe(left)">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xit" presetSubtype="10" fill="hold" grpId="1" nodeType="clickEffect">
                                  <p:stCondLst>
                                    <p:cond delay="0"/>
                                  </p:stCondLst>
                                  <p:childTnLst>
                                    <p:animEffect transition="out" filter="randombar(horizontal)">
                                      <p:cBhvr>
                                        <p:cTn id="66" dur="500"/>
                                        <p:tgtEl>
                                          <p:spTgt spid="143"/>
                                        </p:tgtEl>
                                      </p:cBhvr>
                                    </p:animEffect>
                                    <p:set>
                                      <p:cBhvr>
                                        <p:cTn id="67" dur="1" fill="hold">
                                          <p:stCondLst>
                                            <p:cond delay="499"/>
                                          </p:stCondLst>
                                        </p:cTn>
                                        <p:tgtEl>
                                          <p:spTgt spid="143"/>
                                        </p:tgtEl>
                                        <p:attrNameLst>
                                          <p:attrName>style.visibility</p:attrName>
                                        </p:attrNameLst>
                                      </p:cBhvr>
                                      <p:to>
                                        <p:strVal val="hidden"/>
                                      </p:to>
                                    </p:set>
                                  </p:childTnLst>
                                </p:cTn>
                              </p:par>
                              <p:par>
                                <p:cTn id="68" presetID="14" presetClass="entr" presetSubtype="10" fill="hold" grpId="0" nodeType="withEffect">
                                  <p:stCondLst>
                                    <p:cond delay="0"/>
                                  </p:stCondLst>
                                  <p:childTnLst>
                                    <p:set>
                                      <p:cBhvr>
                                        <p:cTn id="69" dur="1" fill="hold">
                                          <p:stCondLst>
                                            <p:cond delay="0"/>
                                          </p:stCondLst>
                                        </p:cTn>
                                        <p:tgtEl>
                                          <p:spTgt spid="144"/>
                                        </p:tgtEl>
                                        <p:attrNameLst>
                                          <p:attrName>style.visibility</p:attrName>
                                        </p:attrNameLst>
                                      </p:cBhvr>
                                      <p:to>
                                        <p:strVal val="visible"/>
                                      </p:to>
                                    </p:set>
                                    <p:animEffect transition="in" filter="randombar(horizontal)">
                                      <p:cBhvr>
                                        <p:cTn id="70" dur="500"/>
                                        <p:tgtEl>
                                          <p:spTgt spid="144"/>
                                        </p:tgtEl>
                                      </p:cBhvr>
                                    </p:animEffect>
                                  </p:childTnLst>
                                </p:cTn>
                              </p:par>
                              <p:par>
                                <p:cTn id="71" presetID="53" presetClass="entr" presetSubtype="16" fill="hold" nodeType="withEffect">
                                  <p:stCondLst>
                                    <p:cond delay="0"/>
                                  </p:stCondLst>
                                  <p:childTnLst>
                                    <p:set>
                                      <p:cBhvr>
                                        <p:cTn id="72" dur="1" fill="hold">
                                          <p:stCondLst>
                                            <p:cond delay="0"/>
                                          </p:stCondLst>
                                        </p:cTn>
                                        <p:tgtEl>
                                          <p:spTgt spid="48"/>
                                        </p:tgtEl>
                                        <p:attrNameLst>
                                          <p:attrName>style.visibility</p:attrName>
                                        </p:attrNameLst>
                                      </p:cBhvr>
                                      <p:to>
                                        <p:strVal val="visible"/>
                                      </p:to>
                                    </p:set>
                                    <p:anim calcmode="lin" valueType="num">
                                      <p:cBhvr>
                                        <p:cTn id="73" dur="500" fill="hold"/>
                                        <p:tgtEl>
                                          <p:spTgt spid="48"/>
                                        </p:tgtEl>
                                        <p:attrNameLst>
                                          <p:attrName>ppt_w</p:attrName>
                                        </p:attrNameLst>
                                      </p:cBhvr>
                                      <p:tavLst>
                                        <p:tav tm="0">
                                          <p:val>
                                            <p:fltVal val="0"/>
                                          </p:val>
                                        </p:tav>
                                        <p:tav tm="100000">
                                          <p:val>
                                            <p:strVal val="#ppt_w"/>
                                          </p:val>
                                        </p:tav>
                                      </p:tavLst>
                                    </p:anim>
                                    <p:anim calcmode="lin" valueType="num">
                                      <p:cBhvr>
                                        <p:cTn id="74" dur="500" fill="hold"/>
                                        <p:tgtEl>
                                          <p:spTgt spid="48"/>
                                        </p:tgtEl>
                                        <p:attrNameLst>
                                          <p:attrName>ppt_h</p:attrName>
                                        </p:attrNameLst>
                                      </p:cBhvr>
                                      <p:tavLst>
                                        <p:tav tm="0">
                                          <p:val>
                                            <p:fltVal val="0"/>
                                          </p:val>
                                        </p:tav>
                                        <p:tav tm="100000">
                                          <p:val>
                                            <p:strVal val="#ppt_h"/>
                                          </p:val>
                                        </p:tav>
                                      </p:tavLst>
                                    </p:anim>
                                    <p:animEffect transition="in" filter="fade">
                                      <p:cBhvr>
                                        <p:cTn id="75" dur="500"/>
                                        <p:tgtEl>
                                          <p:spTgt spid="48"/>
                                        </p:tgtEl>
                                      </p:cBhvr>
                                    </p:animEffect>
                                  </p:childTnLst>
                                </p:cTn>
                              </p:par>
                            </p:childTnLst>
                          </p:cTn>
                        </p:par>
                        <p:par>
                          <p:cTn id="76" fill="hold">
                            <p:stCondLst>
                              <p:cond delay="500"/>
                            </p:stCondLst>
                            <p:childTnLst>
                              <p:par>
                                <p:cTn id="77" presetID="22" presetClass="entr" presetSubtype="1" fill="hold"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wipe(up)">
                                      <p:cBhvr>
                                        <p:cTn id="79" dur="500"/>
                                        <p:tgtEl>
                                          <p:spTgt spid="71"/>
                                        </p:tgtEl>
                                      </p:cBhvr>
                                    </p:animEffect>
                                  </p:childTnLst>
                                </p:cTn>
                              </p:par>
                            </p:childTnLst>
                          </p:cTn>
                        </p:par>
                      </p:childTnLst>
                    </p:cTn>
                  </p:par>
                  <p:par>
                    <p:cTn id="80" fill="hold">
                      <p:stCondLst>
                        <p:cond delay="indefinite"/>
                      </p:stCondLst>
                      <p:childTnLst>
                        <p:par>
                          <p:cTn id="81" fill="hold">
                            <p:stCondLst>
                              <p:cond delay="0"/>
                            </p:stCondLst>
                            <p:childTnLst>
                              <p:par>
                                <p:cTn id="82" presetID="14" presetClass="exit" presetSubtype="10" fill="hold" grpId="1" nodeType="clickEffect">
                                  <p:stCondLst>
                                    <p:cond delay="0"/>
                                  </p:stCondLst>
                                  <p:childTnLst>
                                    <p:animEffect transition="out" filter="randombar(horizontal)">
                                      <p:cBhvr>
                                        <p:cTn id="83" dur="500"/>
                                        <p:tgtEl>
                                          <p:spTgt spid="144"/>
                                        </p:tgtEl>
                                      </p:cBhvr>
                                    </p:animEffect>
                                    <p:set>
                                      <p:cBhvr>
                                        <p:cTn id="84" dur="1" fill="hold">
                                          <p:stCondLst>
                                            <p:cond delay="499"/>
                                          </p:stCondLst>
                                        </p:cTn>
                                        <p:tgtEl>
                                          <p:spTgt spid="144"/>
                                        </p:tgtEl>
                                        <p:attrNameLst>
                                          <p:attrName>style.visibility</p:attrName>
                                        </p:attrNameLst>
                                      </p:cBhvr>
                                      <p:to>
                                        <p:strVal val="hidden"/>
                                      </p:to>
                                    </p:set>
                                  </p:childTnLst>
                                </p:cTn>
                              </p:par>
                              <p:par>
                                <p:cTn id="85" presetID="14" presetClass="entr" presetSubtype="10" fill="hold" grpId="0" nodeType="withEffect">
                                  <p:stCondLst>
                                    <p:cond delay="0"/>
                                  </p:stCondLst>
                                  <p:childTnLst>
                                    <p:set>
                                      <p:cBhvr>
                                        <p:cTn id="86" dur="1" fill="hold">
                                          <p:stCondLst>
                                            <p:cond delay="0"/>
                                          </p:stCondLst>
                                        </p:cTn>
                                        <p:tgtEl>
                                          <p:spTgt spid="145"/>
                                        </p:tgtEl>
                                        <p:attrNameLst>
                                          <p:attrName>style.visibility</p:attrName>
                                        </p:attrNameLst>
                                      </p:cBhvr>
                                      <p:to>
                                        <p:strVal val="visible"/>
                                      </p:to>
                                    </p:set>
                                    <p:animEffect transition="in" filter="randombar(horizontal)">
                                      <p:cBhvr>
                                        <p:cTn id="87" dur="500"/>
                                        <p:tgtEl>
                                          <p:spTgt spid="145"/>
                                        </p:tgtEl>
                                      </p:cBhvr>
                                    </p:animEffect>
                                  </p:childTnLst>
                                </p:cTn>
                              </p:par>
                              <p:par>
                                <p:cTn id="88" presetID="53" presetClass="entr" presetSubtype="16" fill="hold" nodeType="withEffect">
                                  <p:stCondLst>
                                    <p:cond delay="0"/>
                                  </p:stCondLst>
                                  <p:childTnLst>
                                    <p:set>
                                      <p:cBhvr>
                                        <p:cTn id="89" dur="1" fill="hold">
                                          <p:stCondLst>
                                            <p:cond delay="0"/>
                                          </p:stCondLst>
                                        </p:cTn>
                                        <p:tgtEl>
                                          <p:spTgt spid="136"/>
                                        </p:tgtEl>
                                        <p:attrNameLst>
                                          <p:attrName>style.visibility</p:attrName>
                                        </p:attrNameLst>
                                      </p:cBhvr>
                                      <p:to>
                                        <p:strVal val="visible"/>
                                      </p:to>
                                    </p:set>
                                    <p:anim calcmode="lin" valueType="num">
                                      <p:cBhvr>
                                        <p:cTn id="90" dur="500" fill="hold"/>
                                        <p:tgtEl>
                                          <p:spTgt spid="136"/>
                                        </p:tgtEl>
                                        <p:attrNameLst>
                                          <p:attrName>ppt_w</p:attrName>
                                        </p:attrNameLst>
                                      </p:cBhvr>
                                      <p:tavLst>
                                        <p:tav tm="0">
                                          <p:val>
                                            <p:fltVal val="0"/>
                                          </p:val>
                                        </p:tav>
                                        <p:tav tm="100000">
                                          <p:val>
                                            <p:strVal val="#ppt_w"/>
                                          </p:val>
                                        </p:tav>
                                      </p:tavLst>
                                    </p:anim>
                                    <p:anim calcmode="lin" valueType="num">
                                      <p:cBhvr>
                                        <p:cTn id="91" dur="500" fill="hold"/>
                                        <p:tgtEl>
                                          <p:spTgt spid="136"/>
                                        </p:tgtEl>
                                        <p:attrNameLst>
                                          <p:attrName>ppt_h</p:attrName>
                                        </p:attrNameLst>
                                      </p:cBhvr>
                                      <p:tavLst>
                                        <p:tav tm="0">
                                          <p:val>
                                            <p:fltVal val="0"/>
                                          </p:val>
                                        </p:tav>
                                        <p:tav tm="100000">
                                          <p:val>
                                            <p:strVal val="#ppt_h"/>
                                          </p:val>
                                        </p:tav>
                                      </p:tavLst>
                                    </p:anim>
                                    <p:animEffect transition="in" filter="fade">
                                      <p:cBhvr>
                                        <p:cTn id="92" dur="500"/>
                                        <p:tgtEl>
                                          <p:spTgt spid="136"/>
                                        </p:tgtEl>
                                      </p:cBhvr>
                                    </p:animEffect>
                                  </p:childTnLst>
                                </p:cTn>
                              </p:par>
                            </p:childTnLst>
                          </p:cTn>
                        </p:par>
                        <p:par>
                          <p:cTn id="93" fill="hold">
                            <p:stCondLst>
                              <p:cond delay="500"/>
                            </p:stCondLst>
                            <p:childTnLst>
                              <p:par>
                                <p:cTn id="94" presetID="22" presetClass="entr" presetSubtype="2" fill="hold" nodeType="afterEffect">
                                  <p:stCondLst>
                                    <p:cond delay="0"/>
                                  </p:stCondLst>
                                  <p:childTnLst>
                                    <p:set>
                                      <p:cBhvr>
                                        <p:cTn id="95" dur="1" fill="hold">
                                          <p:stCondLst>
                                            <p:cond delay="0"/>
                                          </p:stCondLst>
                                        </p:cTn>
                                        <p:tgtEl>
                                          <p:spTgt spid="77"/>
                                        </p:tgtEl>
                                        <p:attrNameLst>
                                          <p:attrName>style.visibility</p:attrName>
                                        </p:attrNameLst>
                                      </p:cBhvr>
                                      <p:to>
                                        <p:strVal val="visible"/>
                                      </p:to>
                                    </p:set>
                                    <p:animEffect transition="in" filter="wipe(right)">
                                      <p:cBhvr>
                                        <p:cTn id="96" dur="500"/>
                                        <p:tgtEl>
                                          <p:spTgt spid="77"/>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xit" presetSubtype="10" fill="hold" grpId="1" nodeType="clickEffect">
                                  <p:stCondLst>
                                    <p:cond delay="0"/>
                                  </p:stCondLst>
                                  <p:childTnLst>
                                    <p:animEffect transition="out" filter="randombar(horizontal)">
                                      <p:cBhvr>
                                        <p:cTn id="100" dur="500"/>
                                        <p:tgtEl>
                                          <p:spTgt spid="145"/>
                                        </p:tgtEl>
                                      </p:cBhvr>
                                    </p:animEffect>
                                    <p:set>
                                      <p:cBhvr>
                                        <p:cTn id="101" dur="1" fill="hold">
                                          <p:stCondLst>
                                            <p:cond delay="499"/>
                                          </p:stCondLst>
                                        </p:cTn>
                                        <p:tgtEl>
                                          <p:spTgt spid="145"/>
                                        </p:tgtEl>
                                        <p:attrNameLst>
                                          <p:attrName>style.visibility</p:attrName>
                                        </p:attrNameLst>
                                      </p:cBhvr>
                                      <p:to>
                                        <p:strVal val="hidden"/>
                                      </p:to>
                                    </p:set>
                                  </p:childTnLst>
                                </p:cTn>
                              </p:par>
                              <p:par>
                                <p:cTn id="102" presetID="14" presetClass="entr" presetSubtype="10" fill="hold" grpId="0" nodeType="with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randombar(horizontal)">
                                      <p:cBhvr>
                                        <p:cTn id="104" dur="500"/>
                                        <p:tgtEl>
                                          <p:spTgt spid="146"/>
                                        </p:tgtEl>
                                      </p:cBhvr>
                                    </p:animEffect>
                                  </p:childTnLst>
                                </p:cTn>
                              </p:par>
                              <p:par>
                                <p:cTn id="105" presetID="53" presetClass="entr" presetSubtype="16" fill="hold" nodeType="withEffect">
                                  <p:stCondLst>
                                    <p:cond delay="0"/>
                                  </p:stCondLst>
                                  <p:childTnLst>
                                    <p:set>
                                      <p:cBhvr>
                                        <p:cTn id="106" dur="1" fill="hold">
                                          <p:stCondLst>
                                            <p:cond delay="0"/>
                                          </p:stCondLst>
                                        </p:cTn>
                                        <p:tgtEl>
                                          <p:spTgt spid="76"/>
                                        </p:tgtEl>
                                        <p:attrNameLst>
                                          <p:attrName>style.visibility</p:attrName>
                                        </p:attrNameLst>
                                      </p:cBhvr>
                                      <p:to>
                                        <p:strVal val="visible"/>
                                      </p:to>
                                    </p:set>
                                    <p:anim calcmode="lin" valueType="num">
                                      <p:cBhvr>
                                        <p:cTn id="107" dur="500" fill="hold"/>
                                        <p:tgtEl>
                                          <p:spTgt spid="76"/>
                                        </p:tgtEl>
                                        <p:attrNameLst>
                                          <p:attrName>ppt_w</p:attrName>
                                        </p:attrNameLst>
                                      </p:cBhvr>
                                      <p:tavLst>
                                        <p:tav tm="0">
                                          <p:val>
                                            <p:fltVal val="0"/>
                                          </p:val>
                                        </p:tav>
                                        <p:tav tm="100000">
                                          <p:val>
                                            <p:strVal val="#ppt_w"/>
                                          </p:val>
                                        </p:tav>
                                      </p:tavLst>
                                    </p:anim>
                                    <p:anim calcmode="lin" valueType="num">
                                      <p:cBhvr>
                                        <p:cTn id="108" dur="500" fill="hold"/>
                                        <p:tgtEl>
                                          <p:spTgt spid="76"/>
                                        </p:tgtEl>
                                        <p:attrNameLst>
                                          <p:attrName>ppt_h</p:attrName>
                                        </p:attrNameLst>
                                      </p:cBhvr>
                                      <p:tavLst>
                                        <p:tav tm="0">
                                          <p:val>
                                            <p:fltVal val="0"/>
                                          </p:val>
                                        </p:tav>
                                        <p:tav tm="100000">
                                          <p:val>
                                            <p:strVal val="#ppt_h"/>
                                          </p:val>
                                        </p:tav>
                                      </p:tavLst>
                                    </p:anim>
                                    <p:animEffect transition="in" filter="fade">
                                      <p:cBhvr>
                                        <p:cTn id="109" dur="500"/>
                                        <p:tgtEl>
                                          <p:spTgt spid="76"/>
                                        </p:tgtEl>
                                      </p:cBhvr>
                                    </p:animEffect>
                                  </p:childTnLst>
                                </p:cTn>
                              </p:par>
                            </p:childTnLst>
                          </p:cTn>
                        </p:par>
                        <p:par>
                          <p:cTn id="110" fill="hold">
                            <p:stCondLst>
                              <p:cond delay="500"/>
                            </p:stCondLst>
                            <p:childTnLst>
                              <p:par>
                                <p:cTn id="111" presetID="22" presetClass="entr" presetSubtype="8" fill="hold" nodeType="afterEffect">
                                  <p:stCondLst>
                                    <p:cond delay="0"/>
                                  </p:stCondLst>
                                  <p:childTnLst>
                                    <p:set>
                                      <p:cBhvr>
                                        <p:cTn id="112" dur="1" fill="hold">
                                          <p:stCondLst>
                                            <p:cond delay="0"/>
                                          </p:stCondLst>
                                        </p:cTn>
                                        <p:tgtEl>
                                          <p:spTgt spid="78"/>
                                        </p:tgtEl>
                                        <p:attrNameLst>
                                          <p:attrName>style.visibility</p:attrName>
                                        </p:attrNameLst>
                                      </p:cBhvr>
                                      <p:to>
                                        <p:strVal val="visible"/>
                                      </p:to>
                                    </p:set>
                                    <p:animEffect transition="in" filter="wipe(left)">
                                      <p:cBhvr>
                                        <p:cTn id="113"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40" grpId="0"/>
      <p:bldP spid="140" grpId="1"/>
      <p:bldP spid="142" grpId="0"/>
      <p:bldP spid="142" grpId="1"/>
      <p:bldP spid="143" grpId="0"/>
      <p:bldP spid="143" grpId="1"/>
      <p:bldP spid="144" grpId="0"/>
      <p:bldP spid="144" grpId="1"/>
      <p:bldP spid="145" grpId="0"/>
      <p:bldP spid="145" grpId="1"/>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2E99E6F2-06C1-42B0-804D-5E7E7DC9EDBC}"/>
              </a:ext>
            </a:extLst>
          </p:cNvPr>
          <p:cNvCxnSpPr>
            <a:cxnSpLocks/>
            <a:stCxn id="11" idx="4"/>
          </p:cNvCxnSpPr>
          <p:nvPr/>
        </p:nvCxnSpPr>
        <p:spPr>
          <a:xfrm>
            <a:off x="7833836" y="4154585"/>
            <a:ext cx="0" cy="16342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417426-9A5F-4FF6-84E7-FC65FB74C5B6}"/>
              </a:ext>
            </a:extLst>
          </p:cNvPr>
          <p:cNvCxnSpPr>
            <a:cxnSpLocks/>
            <a:endCxn id="11" idx="5"/>
          </p:cNvCxnSpPr>
          <p:nvPr/>
        </p:nvCxnSpPr>
        <p:spPr>
          <a:xfrm flipH="1" flipV="1">
            <a:off x="8438040" y="3904316"/>
            <a:ext cx="1513325" cy="9071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3F36EA98-30DF-4D95-9702-ECD2F154F237}"/>
              </a:ext>
            </a:extLst>
          </p:cNvPr>
          <p:cNvCxnSpPr>
            <a:cxnSpLocks/>
          </p:cNvCxnSpPr>
          <p:nvPr/>
        </p:nvCxnSpPr>
        <p:spPr>
          <a:xfrm flipH="1">
            <a:off x="5642387" y="3703743"/>
            <a:ext cx="1468075" cy="8195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9015D81-86B1-45C1-A638-0DC0BFBAFA95}"/>
              </a:ext>
            </a:extLst>
          </p:cNvPr>
          <p:cNvCxnSpPr>
            <a:cxnSpLocks/>
          </p:cNvCxnSpPr>
          <p:nvPr/>
        </p:nvCxnSpPr>
        <p:spPr>
          <a:xfrm flipH="1" flipV="1">
            <a:off x="5833051" y="2041865"/>
            <a:ext cx="1357568" cy="74757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4E6685B-4625-4384-BA5D-762FC086BAE2}"/>
              </a:ext>
            </a:extLst>
          </p:cNvPr>
          <p:cNvSpPr/>
          <p:nvPr/>
        </p:nvSpPr>
        <p:spPr bwMode="auto">
          <a:xfrm>
            <a:off x="6979363" y="2445638"/>
            <a:ext cx="1708946" cy="170894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6" name="Straight Connector 5">
            <a:extLst>
              <a:ext uri="{FF2B5EF4-FFF2-40B4-BE49-F238E27FC236}">
                <a16:creationId xmlns:a16="http://schemas.microsoft.com/office/drawing/2014/main" id="{2717466B-63C4-4A5F-89FD-8316EA09ED68}"/>
              </a:ext>
            </a:extLst>
          </p:cNvPr>
          <p:cNvCxnSpPr>
            <a:cxnSpLocks/>
            <a:endCxn id="11" idx="0"/>
          </p:cNvCxnSpPr>
          <p:nvPr/>
        </p:nvCxnSpPr>
        <p:spPr>
          <a:xfrm flipH="1">
            <a:off x="7833836" y="986039"/>
            <a:ext cx="10651" cy="14595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616C337-6A61-4360-A071-33053156A694}"/>
              </a:ext>
            </a:extLst>
          </p:cNvPr>
          <p:cNvCxnSpPr>
            <a:cxnSpLocks/>
            <a:endCxn id="11" idx="7"/>
          </p:cNvCxnSpPr>
          <p:nvPr/>
        </p:nvCxnSpPr>
        <p:spPr>
          <a:xfrm flipH="1">
            <a:off x="8438040" y="1876772"/>
            <a:ext cx="1525589" cy="81913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07099F4C-3466-4405-8B07-603DBABB2A3D}"/>
              </a:ext>
            </a:extLst>
          </p:cNvPr>
          <p:cNvGrpSpPr/>
          <p:nvPr/>
        </p:nvGrpSpPr>
        <p:grpSpPr>
          <a:xfrm>
            <a:off x="9199500" y="1099625"/>
            <a:ext cx="1503730" cy="1509887"/>
            <a:chOff x="1157520" y="354814"/>
            <a:chExt cx="1503730" cy="1509887"/>
          </a:xfrm>
        </p:grpSpPr>
        <p:sp>
          <p:nvSpPr>
            <p:cNvPr id="39" name="Oval 38">
              <a:extLst>
                <a:ext uri="{FF2B5EF4-FFF2-40B4-BE49-F238E27FC236}">
                  <a16:creationId xmlns:a16="http://schemas.microsoft.com/office/drawing/2014/main" id="{D4A11548-2E4D-43EB-BB28-6B70D07FB59D}"/>
                </a:ext>
              </a:extLst>
            </p:cNvPr>
            <p:cNvSpPr/>
            <p:nvPr/>
          </p:nvSpPr>
          <p:spPr bwMode="auto">
            <a:xfrm>
              <a:off x="1214587" y="450575"/>
              <a:ext cx="1414125" cy="1414126"/>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53" name="Picture 52">
              <a:extLst>
                <a:ext uri="{FF2B5EF4-FFF2-40B4-BE49-F238E27FC236}">
                  <a16:creationId xmlns:a16="http://schemas.microsoft.com/office/drawing/2014/main" id="{5BB3930E-69E6-417E-A61D-1F80CA19D4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520" y="354814"/>
              <a:ext cx="1503730" cy="1503730"/>
            </a:xfrm>
            <a:prstGeom prst="rect">
              <a:avLst/>
            </a:prstGeom>
          </p:spPr>
        </p:pic>
      </p:grpSp>
      <p:grpSp>
        <p:nvGrpSpPr>
          <p:cNvPr id="48" name="Group 47">
            <a:extLst>
              <a:ext uri="{FF2B5EF4-FFF2-40B4-BE49-F238E27FC236}">
                <a16:creationId xmlns:a16="http://schemas.microsoft.com/office/drawing/2014/main" id="{8B011FBA-0636-4A8F-8CEA-7D713AC94ED1}"/>
              </a:ext>
            </a:extLst>
          </p:cNvPr>
          <p:cNvGrpSpPr/>
          <p:nvPr/>
        </p:nvGrpSpPr>
        <p:grpSpPr>
          <a:xfrm>
            <a:off x="7134479" y="5023849"/>
            <a:ext cx="1439518" cy="1439517"/>
            <a:chOff x="9520380" y="2288900"/>
            <a:chExt cx="1439518" cy="1439517"/>
          </a:xfrm>
        </p:grpSpPr>
        <p:sp>
          <p:nvSpPr>
            <p:cNvPr id="56" name="Oval 55">
              <a:extLst>
                <a:ext uri="{FF2B5EF4-FFF2-40B4-BE49-F238E27FC236}">
                  <a16:creationId xmlns:a16="http://schemas.microsoft.com/office/drawing/2014/main" id="{5AA1B344-E41B-429C-A71C-CF285FCC45AA}"/>
                </a:ext>
              </a:extLst>
            </p:cNvPr>
            <p:cNvSpPr/>
            <p:nvPr/>
          </p:nvSpPr>
          <p:spPr bwMode="auto">
            <a:xfrm>
              <a:off x="9520380" y="2288900"/>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4" name="Freeform 368">
              <a:extLst>
                <a:ext uri="{FF2B5EF4-FFF2-40B4-BE49-F238E27FC236}">
                  <a16:creationId xmlns:a16="http://schemas.microsoft.com/office/drawing/2014/main" id="{AEEA505C-E9C6-4CA8-884C-95AF21B1D8D8}"/>
                </a:ext>
              </a:extLst>
            </p:cNvPr>
            <p:cNvSpPr>
              <a:spLocks/>
            </p:cNvSpPr>
            <p:nvPr/>
          </p:nvSpPr>
          <p:spPr bwMode="auto">
            <a:xfrm>
              <a:off x="9748980" y="2737168"/>
              <a:ext cx="1197404" cy="633405"/>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gradFill flip="none" rotWithShape="1">
              <a:gsLst>
                <a:gs pos="0">
                  <a:srgbClr val="FF6600"/>
                </a:gs>
                <a:gs pos="67000">
                  <a:schemeClr val="tx1"/>
                </a:gs>
                <a:gs pos="30000">
                  <a:srgbClr val="FFC000"/>
                </a:gs>
              </a:gsLst>
              <a:lin ang="0" scaled="1"/>
              <a:tileRect/>
            </a:gra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42" name="pen">
              <a:extLst>
                <a:ext uri="{FF2B5EF4-FFF2-40B4-BE49-F238E27FC236}">
                  <a16:creationId xmlns:a16="http://schemas.microsoft.com/office/drawing/2014/main" id="{C9C0CAD5-820E-4580-9974-171681B04C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9013" y="2482005"/>
              <a:ext cx="293792" cy="724687"/>
            </a:xfrm>
            <a:prstGeom prst="rect">
              <a:avLst/>
            </a:prstGeom>
          </p:spPr>
        </p:pic>
      </p:grpSp>
      <p:grpSp>
        <p:nvGrpSpPr>
          <p:cNvPr id="52" name="Group 51">
            <a:extLst>
              <a:ext uri="{FF2B5EF4-FFF2-40B4-BE49-F238E27FC236}">
                <a16:creationId xmlns:a16="http://schemas.microsoft.com/office/drawing/2014/main" id="{5E6DA515-E99C-4840-8CDD-4094877FDFEA}"/>
              </a:ext>
            </a:extLst>
          </p:cNvPr>
          <p:cNvGrpSpPr/>
          <p:nvPr/>
        </p:nvGrpSpPr>
        <p:grpSpPr>
          <a:xfrm>
            <a:off x="9161414" y="4162094"/>
            <a:ext cx="1439518" cy="1439517"/>
            <a:chOff x="9263712" y="4033004"/>
            <a:chExt cx="1439518" cy="1439517"/>
          </a:xfrm>
        </p:grpSpPr>
        <p:sp>
          <p:nvSpPr>
            <p:cNvPr id="43" name="Oval 42">
              <a:extLst>
                <a:ext uri="{FF2B5EF4-FFF2-40B4-BE49-F238E27FC236}">
                  <a16:creationId xmlns:a16="http://schemas.microsoft.com/office/drawing/2014/main" id="{BE656088-2C96-48FB-A6A1-CB97692ABEAD}"/>
                </a:ext>
              </a:extLst>
            </p:cNvPr>
            <p:cNvSpPr/>
            <p:nvPr/>
          </p:nvSpPr>
          <p:spPr bwMode="auto">
            <a:xfrm>
              <a:off x="9263712" y="403300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5" name="Touch">
              <a:extLst>
                <a:ext uri="{FF2B5EF4-FFF2-40B4-BE49-F238E27FC236}">
                  <a16:creationId xmlns:a16="http://schemas.microsoft.com/office/drawing/2014/main" id="{E3C6EE83-79EB-4BA7-BC14-26F8876C0184}"/>
                </a:ext>
              </a:extLst>
            </p:cNvPr>
            <p:cNvPicPr>
              <a:picLocks noChangeAspect="1"/>
            </p:cNvPicPr>
            <p:nvPr/>
          </p:nvPicPr>
          <p:blipFill>
            <a:blip r:embed="rId6"/>
            <a:stretch>
              <a:fillRect/>
            </a:stretch>
          </p:blipFill>
          <p:spPr>
            <a:xfrm>
              <a:off x="9523522" y="4394206"/>
              <a:ext cx="880565" cy="711789"/>
            </a:xfrm>
            <a:prstGeom prst="rect">
              <a:avLst/>
            </a:prstGeom>
          </p:spPr>
        </p:pic>
      </p:grpSp>
      <p:grpSp>
        <p:nvGrpSpPr>
          <p:cNvPr id="76" name="Group 75">
            <a:extLst>
              <a:ext uri="{FF2B5EF4-FFF2-40B4-BE49-F238E27FC236}">
                <a16:creationId xmlns:a16="http://schemas.microsoft.com/office/drawing/2014/main" id="{A48FA0F0-4948-4B39-901B-EB4ED65AA0CB}"/>
              </a:ext>
            </a:extLst>
          </p:cNvPr>
          <p:cNvGrpSpPr/>
          <p:nvPr/>
        </p:nvGrpSpPr>
        <p:grpSpPr>
          <a:xfrm>
            <a:off x="5020691" y="1255261"/>
            <a:ext cx="1439518" cy="1439517"/>
            <a:chOff x="4093376" y="2916524"/>
            <a:chExt cx="1439518" cy="1439517"/>
          </a:xfrm>
        </p:grpSpPr>
        <p:sp>
          <p:nvSpPr>
            <p:cNvPr id="45" name="Oval 44">
              <a:extLst>
                <a:ext uri="{FF2B5EF4-FFF2-40B4-BE49-F238E27FC236}">
                  <a16:creationId xmlns:a16="http://schemas.microsoft.com/office/drawing/2014/main" id="{C27C00C8-3B45-4E7F-93C6-DDBA99F7A67E}"/>
                </a:ext>
              </a:extLst>
            </p:cNvPr>
            <p:cNvSpPr/>
            <p:nvPr/>
          </p:nvSpPr>
          <p:spPr bwMode="auto">
            <a:xfrm>
              <a:off x="4093376" y="291652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5" name="Picture 74">
              <a:extLst>
                <a:ext uri="{FF2B5EF4-FFF2-40B4-BE49-F238E27FC236}">
                  <a16:creationId xmlns:a16="http://schemas.microsoft.com/office/drawing/2014/main" id="{CD12F7F8-35BF-4252-83F7-0FF65DAB3A25}"/>
                </a:ext>
              </a:extLst>
            </p:cNvPr>
            <p:cNvPicPr>
              <a:picLocks noChangeAspect="1"/>
            </p:cNvPicPr>
            <p:nvPr/>
          </p:nvPicPr>
          <p:blipFill>
            <a:blip r:embed="rId7"/>
            <a:stretch>
              <a:fillRect/>
            </a:stretch>
          </p:blipFill>
          <p:spPr>
            <a:xfrm>
              <a:off x="4469704" y="3294357"/>
              <a:ext cx="686862" cy="683849"/>
            </a:xfrm>
            <a:prstGeom prst="rect">
              <a:avLst/>
            </a:prstGeom>
          </p:spPr>
        </p:pic>
      </p:grpSp>
      <p:grpSp>
        <p:nvGrpSpPr>
          <p:cNvPr id="138" name="Group 137">
            <a:extLst>
              <a:ext uri="{FF2B5EF4-FFF2-40B4-BE49-F238E27FC236}">
                <a16:creationId xmlns:a16="http://schemas.microsoft.com/office/drawing/2014/main" id="{E8230F78-92D7-4499-9A9E-399D588C0648}"/>
              </a:ext>
            </a:extLst>
          </p:cNvPr>
          <p:cNvGrpSpPr/>
          <p:nvPr/>
        </p:nvGrpSpPr>
        <p:grpSpPr>
          <a:xfrm>
            <a:off x="7094236" y="266282"/>
            <a:ext cx="1439518" cy="1439517"/>
            <a:chOff x="7094236" y="266282"/>
            <a:chExt cx="1439518" cy="1439517"/>
          </a:xfrm>
        </p:grpSpPr>
        <p:sp>
          <p:nvSpPr>
            <p:cNvPr id="27" name="Oval 26">
              <a:extLst>
                <a:ext uri="{FF2B5EF4-FFF2-40B4-BE49-F238E27FC236}">
                  <a16:creationId xmlns:a16="http://schemas.microsoft.com/office/drawing/2014/main" id="{B44C8742-DF51-4C5F-B9EC-E535F43CD443}"/>
                </a:ext>
              </a:extLst>
            </p:cNvPr>
            <p:cNvSpPr/>
            <p:nvPr/>
          </p:nvSpPr>
          <p:spPr bwMode="auto">
            <a:xfrm>
              <a:off x="7094236" y="266282"/>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79" name="Picture 78">
              <a:extLst>
                <a:ext uri="{FF2B5EF4-FFF2-40B4-BE49-F238E27FC236}">
                  <a16:creationId xmlns:a16="http://schemas.microsoft.com/office/drawing/2014/main" id="{A9A8CAD8-D822-458B-AA29-33633D3BD181}"/>
                </a:ext>
              </a:extLst>
            </p:cNvPr>
            <p:cNvPicPr>
              <a:picLocks noChangeAspect="1"/>
            </p:cNvPicPr>
            <p:nvPr/>
          </p:nvPicPr>
          <p:blipFill>
            <a:blip r:embed="rId8"/>
            <a:stretch>
              <a:fillRect/>
            </a:stretch>
          </p:blipFill>
          <p:spPr>
            <a:xfrm>
              <a:off x="7471710" y="663750"/>
              <a:ext cx="629817" cy="644579"/>
            </a:xfrm>
            <a:prstGeom prst="rect">
              <a:avLst/>
            </a:prstGeom>
          </p:spPr>
        </p:pic>
      </p:grpSp>
      <p:grpSp>
        <p:nvGrpSpPr>
          <p:cNvPr id="136" name="Group 135">
            <a:extLst>
              <a:ext uri="{FF2B5EF4-FFF2-40B4-BE49-F238E27FC236}">
                <a16:creationId xmlns:a16="http://schemas.microsoft.com/office/drawing/2014/main" id="{B16F1DC2-DB62-4B14-98B5-A8C505D35CDC}"/>
              </a:ext>
            </a:extLst>
          </p:cNvPr>
          <p:cNvGrpSpPr/>
          <p:nvPr/>
        </p:nvGrpSpPr>
        <p:grpSpPr>
          <a:xfrm>
            <a:off x="4971587" y="3872133"/>
            <a:ext cx="1439518" cy="1439517"/>
            <a:chOff x="7126352" y="5092134"/>
            <a:chExt cx="1439518" cy="1439517"/>
          </a:xfrm>
        </p:grpSpPr>
        <p:sp>
          <p:nvSpPr>
            <p:cNvPr id="44" name="Oval 43">
              <a:extLst>
                <a:ext uri="{FF2B5EF4-FFF2-40B4-BE49-F238E27FC236}">
                  <a16:creationId xmlns:a16="http://schemas.microsoft.com/office/drawing/2014/main" id="{9CD096E2-A56C-434E-AA6C-CEEDED447F08}"/>
                </a:ext>
              </a:extLst>
            </p:cNvPr>
            <p:cNvSpPr/>
            <p:nvPr/>
          </p:nvSpPr>
          <p:spPr bwMode="auto">
            <a:xfrm>
              <a:off x="7126352" y="5092134"/>
              <a:ext cx="1439518" cy="1439517"/>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Picture 134">
              <a:extLst>
                <a:ext uri="{FF2B5EF4-FFF2-40B4-BE49-F238E27FC236}">
                  <a16:creationId xmlns:a16="http://schemas.microsoft.com/office/drawing/2014/main" id="{52CFB049-2D6A-4E7E-BBB1-3A093D9B65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14153" y="5379935"/>
              <a:ext cx="863915" cy="863915"/>
            </a:xfrm>
            <a:prstGeom prst="rect">
              <a:avLst/>
            </a:prstGeom>
          </p:spPr>
        </p:pic>
      </p:grpSp>
      <p:sp>
        <p:nvSpPr>
          <p:cNvPr id="147" name="Title 1">
            <a:extLst>
              <a:ext uri="{FF2B5EF4-FFF2-40B4-BE49-F238E27FC236}">
                <a16:creationId xmlns:a16="http://schemas.microsoft.com/office/drawing/2014/main" id="{80C03DAD-89C7-4851-955C-9B35ACAC1B6E}"/>
              </a:ext>
            </a:extLst>
          </p:cNvPr>
          <p:cNvSpPr txBox="1">
            <a:spLocks/>
          </p:cNvSpPr>
          <p:nvPr/>
        </p:nvSpPr>
        <p:spPr>
          <a:xfrm>
            <a:off x="805171" y="3100067"/>
            <a:ext cx="4086993" cy="498598"/>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solidFill>
                  <a:schemeClr val="tx1"/>
                </a:solidFill>
              </a:rPr>
              <a:t>And more…</a:t>
            </a:r>
          </a:p>
        </p:txBody>
      </p:sp>
      <p:grpSp>
        <p:nvGrpSpPr>
          <p:cNvPr id="4" name="Group 3">
            <a:extLst>
              <a:ext uri="{FF2B5EF4-FFF2-40B4-BE49-F238E27FC236}">
                <a16:creationId xmlns:a16="http://schemas.microsoft.com/office/drawing/2014/main" id="{FD7E9794-27A7-4DE2-9771-B2AE6DDF1AEB}"/>
              </a:ext>
            </a:extLst>
          </p:cNvPr>
          <p:cNvGrpSpPr/>
          <p:nvPr/>
        </p:nvGrpSpPr>
        <p:grpSpPr>
          <a:xfrm>
            <a:off x="7350180" y="2933930"/>
            <a:ext cx="993765" cy="702353"/>
            <a:chOff x="-1247614" y="2774536"/>
            <a:chExt cx="993765" cy="702353"/>
          </a:xfrm>
        </p:grpSpPr>
        <p:sp>
          <p:nvSpPr>
            <p:cNvPr id="12" name="Freeform 5">
              <a:extLst>
                <a:ext uri="{FF2B5EF4-FFF2-40B4-BE49-F238E27FC236}">
                  <a16:creationId xmlns:a16="http://schemas.microsoft.com/office/drawing/2014/main" id="{D2C089E0-0F7A-45C5-BC95-65F8095609B0}"/>
                </a:ext>
              </a:extLst>
            </p:cNvPr>
            <p:cNvSpPr>
              <a:spLocks/>
            </p:cNvSpPr>
            <p:nvPr/>
          </p:nvSpPr>
          <p:spPr bwMode="auto">
            <a:xfrm>
              <a:off x="-1247614" y="3285926"/>
              <a:ext cx="993765" cy="190963"/>
            </a:xfrm>
            <a:custGeom>
              <a:avLst/>
              <a:gdLst>
                <a:gd name="T0" fmla="*/ 26 w 454"/>
                <a:gd name="T1" fmla="*/ 26 h 85"/>
                <a:gd name="T2" fmla="*/ 48 w 454"/>
                <a:gd name="T3" fmla="*/ 0 h 85"/>
                <a:gd name="T4" fmla="*/ 401 w 454"/>
                <a:gd name="T5" fmla="*/ 0 h 85"/>
                <a:gd name="T6" fmla="*/ 424 w 454"/>
                <a:gd name="T7" fmla="*/ 19 h 85"/>
                <a:gd name="T8" fmla="*/ 450 w 454"/>
                <a:gd name="T9" fmla="*/ 65 h 85"/>
                <a:gd name="T10" fmla="*/ 433 w 454"/>
                <a:gd name="T11" fmla="*/ 85 h 85"/>
                <a:gd name="T12" fmla="*/ 20 w 454"/>
                <a:gd name="T13" fmla="*/ 85 h 85"/>
                <a:gd name="T14" fmla="*/ 3 w 454"/>
                <a:gd name="T15" fmla="*/ 65 h 85"/>
                <a:gd name="T16" fmla="*/ 26 w 454"/>
                <a:gd name="T17" fmla="*/ 2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85">
                  <a:moveTo>
                    <a:pt x="26" y="26"/>
                  </a:moveTo>
                  <a:cubicBezTo>
                    <a:pt x="33" y="14"/>
                    <a:pt x="37" y="0"/>
                    <a:pt x="48" y="0"/>
                  </a:cubicBezTo>
                  <a:cubicBezTo>
                    <a:pt x="401" y="0"/>
                    <a:pt x="401" y="0"/>
                    <a:pt x="401" y="0"/>
                  </a:cubicBezTo>
                  <a:cubicBezTo>
                    <a:pt x="407" y="0"/>
                    <a:pt x="415" y="3"/>
                    <a:pt x="424" y="19"/>
                  </a:cubicBezTo>
                  <a:cubicBezTo>
                    <a:pt x="426" y="22"/>
                    <a:pt x="450" y="65"/>
                    <a:pt x="450" y="65"/>
                  </a:cubicBezTo>
                  <a:cubicBezTo>
                    <a:pt x="454" y="77"/>
                    <a:pt x="442" y="85"/>
                    <a:pt x="433" y="85"/>
                  </a:cubicBezTo>
                  <a:cubicBezTo>
                    <a:pt x="20" y="85"/>
                    <a:pt x="20" y="85"/>
                    <a:pt x="20" y="85"/>
                  </a:cubicBezTo>
                  <a:cubicBezTo>
                    <a:pt x="11" y="85"/>
                    <a:pt x="0" y="75"/>
                    <a:pt x="3" y="65"/>
                  </a:cubicBezTo>
                  <a:cubicBezTo>
                    <a:pt x="6" y="56"/>
                    <a:pt x="26" y="26"/>
                    <a:pt x="26" y="26"/>
                  </a:cubicBezTo>
                  <a:close/>
                </a:path>
              </a:pathLst>
            </a:custGeom>
            <a:solidFill>
              <a:srgbClr val="003C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48A3FE3D-BAF4-414F-AE95-A32BE3A74BCC}"/>
                </a:ext>
              </a:extLst>
            </p:cNvPr>
            <p:cNvSpPr/>
            <p:nvPr/>
          </p:nvSpPr>
          <p:spPr bwMode="auto">
            <a:xfrm>
              <a:off x="-1160209" y="2774536"/>
              <a:ext cx="817053" cy="513034"/>
            </a:xfrm>
            <a:prstGeom prst="roundRect">
              <a:avLst>
                <a:gd name="adj" fmla="val 7037"/>
              </a:avLst>
            </a:prstGeom>
            <a:solidFill>
              <a:srgbClr val="003C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325C61FA-1922-44E1-9719-1E9188F436D6}"/>
                </a:ext>
              </a:extLst>
            </p:cNvPr>
            <p:cNvSpPr/>
            <p:nvPr/>
          </p:nvSpPr>
          <p:spPr bwMode="auto">
            <a:xfrm>
              <a:off x="-1122206" y="2812538"/>
              <a:ext cx="741048" cy="444629"/>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26F178C-CA8C-4796-B50C-4CFEE2DBED28}"/>
                </a:ext>
              </a:extLst>
            </p:cNvPr>
            <p:cNvSpPr/>
            <p:nvPr/>
          </p:nvSpPr>
          <p:spPr bwMode="auto">
            <a:xfrm>
              <a:off x="-871365" y="2852699"/>
              <a:ext cx="430016" cy="13897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951B0D39-E8D6-4B97-92FA-5A9D7B93C0AA}"/>
                </a:ext>
              </a:extLst>
            </p:cNvPr>
            <p:cNvSpPr/>
            <p:nvPr/>
          </p:nvSpPr>
          <p:spPr bwMode="auto">
            <a:xfrm>
              <a:off x="-871365" y="3020438"/>
              <a:ext cx="430016" cy="1973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158B5438-805A-4C4D-A51F-F07C697AABF8}"/>
                </a:ext>
              </a:extLst>
            </p:cNvPr>
            <p:cNvGrpSpPr/>
            <p:nvPr/>
          </p:nvGrpSpPr>
          <p:grpSpPr>
            <a:xfrm>
              <a:off x="-1082783" y="2849265"/>
              <a:ext cx="166612" cy="361914"/>
              <a:chOff x="4067418" y="3889707"/>
              <a:chExt cx="247787" cy="299478"/>
            </a:xfrm>
          </p:grpSpPr>
          <p:sp>
            <p:nvSpPr>
              <p:cNvPr id="18" name="Rectangle 17">
                <a:extLst>
                  <a:ext uri="{FF2B5EF4-FFF2-40B4-BE49-F238E27FC236}">
                    <a16:creationId xmlns:a16="http://schemas.microsoft.com/office/drawing/2014/main" id="{26B4EB55-33C0-4449-BD13-E92A102EBE6E}"/>
                  </a:ext>
                </a:extLst>
              </p:cNvPr>
              <p:cNvSpPr/>
              <p:nvPr/>
            </p:nvSpPr>
            <p:spPr bwMode="auto">
              <a:xfrm>
                <a:off x="4067418" y="4161753"/>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DAC99AE-4D66-407B-B9F3-4E8500C2AD1D}"/>
                  </a:ext>
                </a:extLst>
              </p:cNvPr>
              <p:cNvSpPr/>
              <p:nvPr/>
            </p:nvSpPr>
            <p:spPr bwMode="auto">
              <a:xfrm>
                <a:off x="4067418" y="4118890"/>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0771BDF-BE3A-4C7E-A236-2B8C9402AAEB}"/>
                  </a:ext>
                </a:extLst>
              </p:cNvPr>
              <p:cNvSpPr/>
              <p:nvPr/>
            </p:nvSpPr>
            <p:spPr bwMode="auto">
              <a:xfrm>
                <a:off x="4067418" y="4073646"/>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C0DEA0A8-AA25-4946-8C48-2200AFB8021D}"/>
                  </a:ext>
                </a:extLst>
              </p:cNvPr>
              <p:cNvSpPr/>
              <p:nvPr/>
            </p:nvSpPr>
            <p:spPr bwMode="auto">
              <a:xfrm>
                <a:off x="4067418" y="4028402"/>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FE0F323E-2AD9-4520-A4D2-D8F251A27963}"/>
                  </a:ext>
                </a:extLst>
              </p:cNvPr>
              <p:cNvSpPr/>
              <p:nvPr/>
            </p:nvSpPr>
            <p:spPr bwMode="auto">
              <a:xfrm>
                <a:off x="4067418" y="3983158"/>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C9BF9F0-584C-43EB-8872-1CC6F0108AE4}"/>
                  </a:ext>
                </a:extLst>
              </p:cNvPr>
              <p:cNvSpPr/>
              <p:nvPr/>
            </p:nvSpPr>
            <p:spPr bwMode="auto">
              <a:xfrm>
                <a:off x="4067418" y="3937914"/>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F9C2CB83-D7E1-4D2D-B29B-8B505E4BB981}"/>
                  </a:ext>
                </a:extLst>
              </p:cNvPr>
              <p:cNvSpPr/>
              <p:nvPr/>
            </p:nvSpPr>
            <p:spPr bwMode="auto">
              <a:xfrm>
                <a:off x="4067418" y="3889707"/>
                <a:ext cx="247787" cy="27432"/>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B4A20CCD-ED90-4023-85FF-F891566098A6}"/>
              </a:ext>
            </a:extLst>
          </p:cNvPr>
          <p:cNvGrpSpPr/>
          <p:nvPr/>
        </p:nvGrpSpPr>
        <p:grpSpPr>
          <a:xfrm>
            <a:off x="5046219" y="853461"/>
            <a:ext cx="5554713" cy="4969536"/>
            <a:chOff x="5046219" y="853461"/>
            <a:chExt cx="5554713" cy="4969536"/>
          </a:xfrm>
        </p:grpSpPr>
        <p:grpSp>
          <p:nvGrpSpPr>
            <p:cNvPr id="196" name="Group 195">
              <a:extLst>
                <a:ext uri="{FF2B5EF4-FFF2-40B4-BE49-F238E27FC236}">
                  <a16:creationId xmlns:a16="http://schemas.microsoft.com/office/drawing/2014/main" id="{79557D8E-5CB4-4EE2-A8AF-FDD19CCFE61E}"/>
                </a:ext>
              </a:extLst>
            </p:cNvPr>
            <p:cNvGrpSpPr/>
            <p:nvPr/>
          </p:nvGrpSpPr>
          <p:grpSpPr>
            <a:xfrm>
              <a:off x="5046219" y="853461"/>
              <a:ext cx="5554713" cy="4969536"/>
              <a:chOff x="5046219" y="853461"/>
              <a:chExt cx="5554713" cy="4969536"/>
            </a:xfrm>
          </p:grpSpPr>
          <p:cxnSp>
            <p:nvCxnSpPr>
              <p:cNvPr id="173" name="Straight Connector 172">
                <a:extLst>
                  <a:ext uri="{FF2B5EF4-FFF2-40B4-BE49-F238E27FC236}">
                    <a16:creationId xmlns:a16="http://schemas.microsoft.com/office/drawing/2014/main" id="{FF60B163-7596-4AD4-B9CB-2FA2126E233A}"/>
                  </a:ext>
                </a:extLst>
              </p:cNvPr>
              <p:cNvCxnSpPr>
                <a:cxnSpLocks/>
              </p:cNvCxnSpPr>
              <p:nvPr/>
            </p:nvCxnSpPr>
            <p:spPr>
              <a:xfrm flipH="1" flipV="1">
                <a:off x="6620376" y="1227381"/>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E366E02-2BC5-4BD1-956E-0E21D9D9E2AC}"/>
                  </a:ext>
                </a:extLst>
              </p:cNvPr>
              <p:cNvCxnSpPr>
                <a:cxnSpLocks/>
              </p:cNvCxnSpPr>
              <p:nvPr/>
            </p:nvCxnSpPr>
            <p:spPr>
              <a:xfrm flipH="1" flipV="1">
                <a:off x="7883085" y="3614215"/>
                <a:ext cx="993014" cy="1576757"/>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BB30FB15-F30D-4D44-AA78-4A2351F64B96}"/>
                  </a:ext>
                </a:extLst>
              </p:cNvPr>
              <p:cNvSpPr/>
              <p:nvPr/>
            </p:nvSpPr>
            <p:spPr bwMode="auto">
              <a:xfrm>
                <a:off x="5046219" y="2902079"/>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4" name="Oval 163">
                <a:extLst>
                  <a:ext uri="{FF2B5EF4-FFF2-40B4-BE49-F238E27FC236}">
                    <a16:creationId xmlns:a16="http://schemas.microsoft.com/office/drawing/2014/main" id="{6DACAA78-B09B-4459-B306-401D475A8171}"/>
                  </a:ext>
                </a:extLst>
              </p:cNvPr>
              <p:cNvSpPr/>
              <p:nvPr/>
            </p:nvSpPr>
            <p:spPr bwMode="auto">
              <a:xfrm>
                <a:off x="6295514" y="853461"/>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5" name="Oval 164">
                <a:extLst>
                  <a:ext uri="{FF2B5EF4-FFF2-40B4-BE49-F238E27FC236}">
                    <a16:creationId xmlns:a16="http://schemas.microsoft.com/office/drawing/2014/main" id="{886F4592-18EB-4412-9D78-F75D2D923DA0}"/>
                  </a:ext>
                </a:extLst>
              </p:cNvPr>
              <p:cNvSpPr/>
              <p:nvPr/>
            </p:nvSpPr>
            <p:spPr bwMode="auto">
              <a:xfrm>
                <a:off x="8625912" y="930643"/>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6" name="Oval 165">
                <a:extLst>
                  <a:ext uri="{FF2B5EF4-FFF2-40B4-BE49-F238E27FC236}">
                    <a16:creationId xmlns:a16="http://schemas.microsoft.com/office/drawing/2014/main" id="{E280DF3E-8D4B-4B57-9079-2D6CB4D12D77}"/>
                  </a:ext>
                </a:extLst>
              </p:cNvPr>
              <p:cNvSpPr/>
              <p:nvPr/>
            </p:nvSpPr>
            <p:spPr bwMode="auto">
              <a:xfrm>
                <a:off x="9917083" y="3007222"/>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Oval 166">
                <a:extLst>
                  <a:ext uri="{FF2B5EF4-FFF2-40B4-BE49-F238E27FC236}">
                    <a16:creationId xmlns:a16="http://schemas.microsoft.com/office/drawing/2014/main" id="{DFA68140-D5A5-49BC-8899-6B82F5082228}"/>
                  </a:ext>
                </a:extLst>
              </p:cNvPr>
              <p:cNvSpPr/>
              <p:nvPr/>
            </p:nvSpPr>
            <p:spPr bwMode="auto">
              <a:xfrm>
                <a:off x="6280440" y="5102194"/>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B4CA6B3D-81BD-4FDD-860C-604728B91C6F}"/>
                  </a:ext>
                </a:extLst>
              </p:cNvPr>
              <p:cNvSpPr/>
              <p:nvPr/>
            </p:nvSpPr>
            <p:spPr bwMode="auto">
              <a:xfrm>
                <a:off x="8644959" y="5139148"/>
                <a:ext cx="683849" cy="683849"/>
              </a:xfrm>
              <a:prstGeom prst="ellipse">
                <a:avLst/>
              </a:prstGeom>
              <a:solidFill>
                <a:schemeClr val="tx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69" name="Straight Connector 168">
                <a:extLst>
                  <a:ext uri="{FF2B5EF4-FFF2-40B4-BE49-F238E27FC236}">
                    <a16:creationId xmlns:a16="http://schemas.microsoft.com/office/drawing/2014/main" id="{851A1789-9D54-46CE-AB6D-0660D238565E}"/>
                  </a:ext>
                </a:extLst>
              </p:cNvPr>
              <p:cNvCxnSpPr>
                <a:cxnSpLocks/>
              </p:cNvCxnSpPr>
              <p:nvPr/>
            </p:nvCxnSpPr>
            <p:spPr>
              <a:xfrm flipH="1" flipV="1">
                <a:off x="5659090" y="3247521"/>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7381CBB6-22F6-4156-8CC2-5500344B83E5}"/>
                  </a:ext>
                </a:extLst>
              </p:cNvPr>
              <p:cNvCxnSpPr>
                <a:cxnSpLocks/>
              </p:cNvCxnSpPr>
              <p:nvPr/>
            </p:nvCxnSpPr>
            <p:spPr>
              <a:xfrm flipH="1" flipV="1">
                <a:off x="8688309" y="3326248"/>
                <a:ext cx="1613480" cy="381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4A6F0AE-8E05-40E7-B283-BC10B6BDC36A}"/>
                  </a:ext>
                </a:extLst>
              </p:cNvPr>
              <p:cNvCxnSpPr>
                <a:cxnSpLocks/>
              </p:cNvCxnSpPr>
              <p:nvPr/>
            </p:nvCxnSpPr>
            <p:spPr>
              <a:xfrm flipV="1">
                <a:off x="8053516" y="1284377"/>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89CB8C9-7A09-4782-8DD1-DEE18B42D8DD}"/>
                  </a:ext>
                </a:extLst>
              </p:cNvPr>
              <p:cNvCxnSpPr>
                <a:cxnSpLocks/>
              </p:cNvCxnSpPr>
              <p:nvPr/>
            </p:nvCxnSpPr>
            <p:spPr>
              <a:xfrm flipV="1">
                <a:off x="6776154" y="3795926"/>
                <a:ext cx="933368" cy="14813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4" name="HL">
                <a:extLst>
                  <a:ext uri="{FF2B5EF4-FFF2-40B4-BE49-F238E27FC236}">
                    <a16:creationId xmlns:a16="http://schemas.microsoft.com/office/drawing/2014/main" id="{7D22A14B-02F2-4886-8266-E046C9D6F9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1611" y="1157008"/>
                <a:ext cx="552450" cy="228600"/>
              </a:xfrm>
              <a:prstGeom prst="rect">
                <a:avLst/>
              </a:prstGeom>
            </p:spPr>
          </p:pic>
          <p:pic>
            <p:nvPicPr>
              <p:cNvPr id="185" name="cortana">
                <a:extLst>
                  <a:ext uri="{FF2B5EF4-FFF2-40B4-BE49-F238E27FC236}">
                    <a16:creationId xmlns:a16="http://schemas.microsoft.com/office/drawing/2014/main" id="{4686CAA2-7869-466C-9DD6-A9806A71B322}"/>
                  </a:ext>
                </a:extLst>
              </p:cNvPr>
              <p:cNvPicPr>
                <a:picLocks noChangeAspect="1"/>
              </p:cNvPicPr>
              <p:nvPr/>
            </p:nvPicPr>
            <p:blipFill>
              <a:blip r:embed="rId13"/>
              <a:stretch>
                <a:fillRect/>
              </a:stretch>
            </p:blipFill>
            <p:spPr>
              <a:xfrm>
                <a:off x="5180973" y="3051448"/>
                <a:ext cx="385528" cy="377552"/>
              </a:xfrm>
              <a:prstGeom prst="rect">
                <a:avLst/>
              </a:prstGeom>
            </p:spPr>
          </p:pic>
          <p:grpSp>
            <p:nvGrpSpPr>
              <p:cNvPr id="186" name="Group 10">
                <a:extLst>
                  <a:ext uri="{FF2B5EF4-FFF2-40B4-BE49-F238E27FC236}">
                    <a16:creationId xmlns:a16="http://schemas.microsoft.com/office/drawing/2014/main" id="{8E87AE05-FF10-48BF-99EB-C0D371F0E190}"/>
                  </a:ext>
                </a:extLst>
              </p:cNvPr>
              <p:cNvGrpSpPr>
                <a:grpSpLocks/>
              </p:cNvGrpSpPr>
              <p:nvPr/>
            </p:nvGrpSpPr>
            <p:grpSpPr bwMode="auto">
              <a:xfrm>
                <a:off x="6490150" y="1097589"/>
                <a:ext cx="290088" cy="206465"/>
                <a:chOff x="4592" y="518"/>
                <a:chExt cx="1226" cy="844"/>
              </a:xfrm>
            </p:grpSpPr>
            <p:sp>
              <p:nvSpPr>
                <p:cNvPr id="187" name="Freeform 11">
                  <a:extLst>
                    <a:ext uri="{FF2B5EF4-FFF2-40B4-BE49-F238E27FC236}">
                      <a16:creationId xmlns:a16="http://schemas.microsoft.com/office/drawing/2014/main" id="{BA65ACF5-BB2A-4679-AE44-7FB9F5209DE1}"/>
                    </a:ext>
                  </a:extLst>
                </p:cNvPr>
                <p:cNvSpPr>
                  <a:spLocks noChangeArrowheads="1"/>
                </p:cNvSpPr>
                <p:nvPr/>
              </p:nvSpPr>
              <p:spPr bwMode="auto">
                <a:xfrm>
                  <a:off x="4980" y="906"/>
                  <a:ext cx="837" cy="455"/>
                </a:xfrm>
                <a:custGeom>
                  <a:avLst/>
                  <a:gdLst>
                    <a:gd name="T0" fmla="*/ 3693 w 3694"/>
                    <a:gd name="T1" fmla="*/ 0 h 2010"/>
                    <a:gd name="T2" fmla="*/ 3693 w 3694"/>
                    <a:gd name="T3" fmla="*/ 0 h 2010"/>
                    <a:gd name="T4" fmla="*/ 3693 w 3694"/>
                    <a:gd name="T5" fmla="*/ 1335 h 2010"/>
                    <a:gd name="T6" fmla="*/ 3006 w 3694"/>
                    <a:gd name="T7" fmla="*/ 2009 h 2010"/>
                    <a:gd name="T8" fmla="*/ 0 w 3694"/>
                    <a:gd name="T9" fmla="*/ 2009 h 2010"/>
                  </a:gdLst>
                  <a:ahLst/>
                  <a:cxnLst>
                    <a:cxn ang="0">
                      <a:pos x="T0" y="T1"/>
                    </a:cxn>
                    <a:cxn ang="0">
                      <a:pos x="T2" y="T3"/>
                    </a:cxn>
                    <a:cxn ang="0">
                      <a:pos x="T4" y="T5"/>
                    </a:cxn>
                    <a:cxn ang="0">
                      <a:pos x="T6" y="T7"/>
                    </a:cxn>
                    <a:cxn ang="0">
                      <a:pos x="T8" y="T9"/>
                    </a:cxn>
                  </a:cxnLst>
                  <a:rect l="0" t="0" r="r" b="b"/>
                  <a:pathLst>
                    <a:path w="3694" h="2010">
                      <a:moveTo>
                        <a:pt x="3693" y="0"/>
                      </a:moveTo>
                      <a:lnTo>
                        <a:pt x="3693" y="0"/>
                      </a:lnTo>
                      <a:cubicBezTo>
                        <a:pt x="3693" y="1335"/>
                        <a:pt x="3693" y="1335"/>
                        <a:pt x="3693" y="1335"/>
                      </a:cubicBezTo>
                      <a:cubicBezTo>
                        <a:pt x="3693" y="1711"/>
                        <a:pt x="3395" y="2009"/>
                        <a:pt x="3006" y="2009"/>
                      </a:cubicBezTo>
                      <a:cubicBezTo>
                        <a:pt x="0" y="2009"/>
                        <a:pt x="0" y="2009"/>
                        <a:pt x="0" y="2009"/>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A534B703-7088-4E81-9F83-B71223A43D81}"/>
                    </a:ext>
                  </a:extLst>
                </p:cNvPr>
                <p:cNvSpPr>
                  <a:spLocks noChangeArrowheads="1"/>
                </p:cNvSpPr>
                <p:nvPr/>
              </p:nvSpPr>
              <p:spPr bwMode="auto">
                <a:xfrm>
                  <a:off x="4592" y="518"/>
                  <a:ext cx="837" cy="461"/>
                </a:xfrm>
                <a:custGeom>
                  <a:avLst/>
                  <a:gdLst>
                    <a:gd name="T0" fmla="*/ 0 w 3695"/>
                    <a:gd name="T1" fmla="*/ 2035 h 2036"/>
                    <a:gd name="T2" fmla="*/ 0 w 3695"/>
                    <a:gd name="T3" fmla="*/ 2035 h 2036"/>
                    <a:gd name="T4" fmla="*/ 0 w 3695"/>
                    <a:gd name="T5" fmla="*/ 687 h 2036"/>
                    <a:gd name="T6" fmla="*/ 674 w 3695"/>
                    <a:gd name="T7" fmla="*/ 0 h 2036"/>
                    <a:gd name="T8" fmla="*/ 3694 w 3695"/>
                    <a:gd name="T9" fmla="*/ 0 h 2036"/>
                  </a:gdLst>
                  <a:ahLst/>
                  <a:cxnLst>
                    <a:cxn ang="0">
                      <a:pos x="T0" y="T1"/>
                    </a:cxn>
                    <a:cxn ang="0">
                      <a:pos x="T2" y="T3"/>
                    </a:cxn>
                    <a:cxn ang="0">
                      <a:pos x="T4" y="T5"/>
                    </a:cxn>
                    <a:cxn ang="0">
                      <a:pos x="T6" y="T7"/>
                    </a:cxn>
                    <a:cxn ang="0">
                      <a:pos x="T8" y="T9"/>
                    </a:cxn>
                  </a:cxnLst>
                  <a:rect l="0" t="0" r="r" b="b"/>
                  <a:pathLst>
                    <a:path w="3695" h="2036">
                      <a:moveTo>
                        <a:pt x="0" y="2035"/>
                      </a:moveTo>
                      <a:lnTo>
                        <a:pt x="0" y="2035"/>
                      </a:lnTo>
                      <a:cubicBezTo>
                        <a:pt x="0" y="687"/>
                        <a:pt x="0" y="687"/>
                        <a:pt x="0" y="687"/>
                      </a:cubicBezTo>
                      <a:cubicBezTo>
                        <a:pt x="0" y="311"/>
                        <a:pt x="299" y="0"/>
                        <a:pt x="674" y="0"/>
                      </a:cubicBezTo>
                      <a:cubicBezTo>
                        <a:pt x="3694" y="0"/>
                        <a:pt x="3694" y="0"/>
                        <a:pt x="3694" y="0"/>
                      </a:cubicBez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13">
                  <a:extLst>
                    <a:ext uri="{FF2B5EF4-FFF2-40B4-BE49-F238E27FC236}">
                      <a16:creationId xmlns:a16="http://schemas.microsoft.com/office/drawing/2014/main" id="{6D64DD2E-3814-40A8-BA28-0BEA23B4FE8F}"/>
                    </a:ext>
                  </a:extLst>
                </p:cNvPr>
                <p:cNvSpPr>
                  <a:spLocks noChangeArrowheads="1"/>
                </p:cNvSpPr>
                <p:nvPr/>
              </p:nvSpPr>
              <p:spPr bwMode="auto">
                <a:xfrm>
                  <a:off x="5509" y="518"/>
                  <a:ext cx="308" cy="308"/>
                </a:xfrm>
                <a:custGeom>
                  <a:avLst/>
                  <a:gdLst>
                    <a:gd name="T0" fmla="*/ 0 w 1361"/>
                    <a:gd name="T1" fmla="*/ 0 h 1362"/>
                    <a:gd name="T2" fmla="*/ 1360 w 1361"/>
                    <a:gd name="T3" fmla="*/ 0 h 1362"/>
                    <a:gd name="T4" fmla="*/ 1360 w 1361"/>
                    <a:gd name="T5" fmla="*/ 1361 h 1362"/>
                  </a:gdLst>
                  <a:ahLst/>
                  <a:cxnLst>
                    <a:cxn ang="0">
                      <a:pos x="T0" y="T1"/>
                    </a:cxn>
                    <a:cxn ang="0">
                      <a:pos x="T2" y="T3"/>
                    </a:cxn>
                    <a:cxn ang="0">
                      <a:pos x="T4" y="T5"/>
                    </a:cxn>
                  </a:cxnLst>
                  <a:rect l="0" t="0" r="r" b="b"/>
                  <a:pathLst>
                    <a:path w="1361" h="1362">
                      <a:moveTo>
                        <a:pt x="0" y="0"/>
                      </a:moveTo>
                      <a:lnTo>
                        <a:pt x="1360" y="0"/>
                      </a:lnTo>
                      <a:lnTo>
                        <a:pt x="1360" y="1361"/>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Line 14">
                  <a:extLst>
                    <a:ext uri="{FF2B5EF4-FFF2-40B4-BE49-F238E27FC236}">
                      <a16:creationId xmlns:a16="http://schemas.microsoft.com/office/drawing/2014/main" id="{C415FAC5-74E3-47DC-A926-49B933F04431}"/>
                    </a:ext>
                  </a:extLst>
                </p:cNvPr>
                <p:cNvSpPr>
                  <a:spLocks noChangeShapeType="1"/>
                </p:cNvSpPr>
                <p:nvPr/>
              </p:nvSpPr>
              <p:spPr bwMode="auto">
                <a:xfrm flipH="1">
                  <a:off x="5467" y="518"/>
                  <a:ext cx="351" cy="349"/>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15">
                  <a:extLst>
                    <a:ext uri="{FF2B5EF4-FFF2-40B4-BE49-F238E27FC236}">
                      <a16:creationId xmlns:a16="http://schemas.microsoft.com/office/drawing/2014/main" id="{6806B2C1-0257-4C6A-858E-5D65B70B53EB}"/>
                    </a:ext>
                  </a:extLst>
                </p:cNvPr>
                <p:cNvSpPr>
                  <a:spLocks noChangeArrowheads="1"/>
                </p:cNvSpPr>
                <p:nvPr/>
              </p:nvSpPr>
              <p:spPr bwMode="auto">
                <a:xfrm>
                  <a:off x="4592" y="1056"/>
                  <a:ext cx="305" cy="305"/>
                </a:xfrm>
                <a:custGeom>
                  <a:avLst/>
                  <a:gdLst>
                    <a:gd name="T0" fmla="*/ 1348 w 1349"/>
                    <a:gd name="T1" fmla="*/ 1348 h 1349"/>
                    <a:gd name="T2" fmla="*/ 0 w 1349"/>
                    <a:gd name="T3" fmla="*/ 1348 h 1349"/>
                    <a:gd name="T4" fmla="*/ 0 w 1349"/>
                    <a:gd name="T5" fmla="*/ 0 h 1349"/>
                  </a:gdLst>
                  <a:ahLst/>
                  <a:cxnLst>
                    <a:cxn ang="0">
                      <a:pos x="T0" y="T1"/>
                    </a:cxn>
                    <a:cxn ang="0">
                      <a:pos x="T2" y="T3"/>
                    </a:cxn>
                    <a:cxn ang="0">
                      <a:pos x="T4" y="T5"/>
                    </a:cxn>
                  </a:cxnLst>
                  <a:rect l="0" t="0" r="r" b="b"/>
                  <a:pathLst>
                    <a:path w="1349" h="1349">
                      <a:moveTo>
                        <a:pt x="1348" y="1348"/>
                      </a:moveTo>
                      <a:lnTo>
                        <a:pt x="0" y="1348"/>
                      </a:lnTo>
                      <a:lnTo>
                        <a:pt x="0" y="0"/>
                      </a:lnTo>
                    </a:path>
                  </a:pathLst>
                </a:custGeom>
                <a:noFill/>
                <a:ln w="19050" cap="flat">
                  <a:solidFill>
                    <a:srgbClr val="0078D7"/>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Line 16">
                  <a:extLst>
                    <a:ext uri="{FF2B5EF4-FFF2-40B4-BE49-F238E27FC236}">
                      <a16:creationId xmlns:a16="http://schemas.microsoft.com/office/drawing/2014/main" id="{DB23B666-16DB-4AFE-88C8-F1B7CF8A5B0F}"/>
                    </a:ext>
                  </a:extLst>
                </p:cNvPr>
                <p:cNvSpPr>
                  <a:spLocks noChangeShapeType="1"/>
                </p:cNvSpPr>
                <p:nvPr/>
              </p:nvSpPr>
              <p:spPr bwMode="auto">
                <a:xfrm flipV="1">
                  <a:off x="4592" y="1011"/>
                  <a:ext cx="349" cy="351"/>
                </a:xfrm>
                <a:prstGeom prst="line">
                  <a:avLst/>
                </a:prstGeom>
                <a:noFill/>
                <a:ln w="19050" cap="flat">
                  <a:solidFill>
                    <a:srgbClr val="0078D7"/>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93" name="Picture 192">
                <a:extLst>
                  <a:ext uri="{FF2B5EF4-FFF2-40B4-BE49-F238E27FC236}">
                    <a16:creationId xmlns:a16="http://schemas.microsoft.com/office/drawing/2014/main" id="{FB4944C2-8CC7-4A85-AE0D-BAFA111612AE}"/>
                  </a:ext>
                </a:extLst>
              </p:cNvPr>
              <p:cNvPicPr>
                <a:picLocks noChangeAspect="1"/>
              </p:cNvPicPr>
              <p:nvPr/>
            </p:nvPicPr>
            <p:blipFill>
              <a:blip r:embed="rId14">
                <a:duotone>
                  <a:prstClr val="black"/>
                  <a:schemeClr val="accent2">
                    <a:tint val="45000"/>
                    <a:satMod val="400000"/>
                  </a:schemeClr>
                </a:duotone>
              </a:blip>
              <a:stretch>
                <a:fillRect/>
              </a:stretch>
            </p:blipFill>
            <p:spPr>
              <a:xfrm>
                <a:off x="10050241" y="3143321"/>
                <a:ext cx="406400" cy="406400"/>
              </a:xfrm>
              <a:prstGeom prst="rect">
                <a:avLst/>
              </a:prstGeom>
            </p:spPr>
          </p:pic>
          <p:pic>
            <p:nvPicPr>
              <p:cNvPr id="195" name="Eye">
                <a:extLst>
                  <a:ext uri="{FF2B5EF4-FFF2-40B4-BE49-F238E27FC236}">
                    <a16:creationId xmlns:a16="http://schemas.microsoft.com/office/drawing/2014/main" id="{84F33CF4-E570-4B09-8ABA-F68020C2BF2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9054" y="5363197"/>
                <a:ext cx="490521" cy="254344"/>
              </a:xfrm>
              <a:prstGeom prst="rect">
                <a:avLst/>
              </a:prstGeom>
            </p:spPr>
          </p:pic>
        </p:grpSp>
        <p:sp>
          <p:nvSpPr>
            <p:cNvPr id="69" name="Freeform 20">
              <a:extLst>
                <a:ext uri="{FF2B5EF4-FFF2-40B4-BE49-F238E27FC236}">
                  <a16:creationId xmlns:a16="http://schemas.microsoft.com/office/drawing/2014/main" id="{E1752930-2746-478B-8890-88EE9DFE1D50}"/>
                </a:ext>
              </a:extLst>
            </p:cNvPr>
            <p:cNvSpPr>
              <a:spLocks noEditPoints="1"/>
            </p:cNvSpPr>
            <p:nvPr/>
          </p:nvSpPr>
          <p:spPr bwMode="auto">
            <a:xfrm>
              <a:off x="6427313" y="5311650"/>
              <a:ext cx="386125" cy="251819"/>
            </a:xfrm>
            <a:custGeom>
              <a:avLst/>
              <a:gdLst>
                <a:gd name="T0" fmla="*/ 307 w 343"/>
                <a:gd name="T1" fmla="*/ 0 h 210"/>
                <a:gd name="T2" fmla="*/ 343 w 343"/>
                <a:gd name="T3" fmla="*/ 36 h 210"/>
                <a:gd name="T4" fmla="*/ 343 w 343"/>
                <a:gd name="T5" fmla="*/ 174 h 210"/>
                <a:gd name="T6" fmla="*/ 307 w 343"/>
                <a:gd name="T7" fmla="*/ 210 h 210"/>
                <a:gd name="T8" fmla="*/ 36 w 343"/>
                <a:gd name="T9" fmla="*/ 210 h 210"/>
                <a:gd name="T10" fmla="*/ 0 w 343"/>
                <a:gd name="T11" fmla="*/ 174 h 210"/>
                <a:gd name="T12" fmla="*/ 0 w 343"/>
                <a:gd name="T13" fmla="*/ 36 h 210"/>
                <a:gd name="T14" fmla="*/ 36 w 343"/>
                <a:gd name="T15" fmla="*/ 0 h 210"/>
                <a:gd name="T16" fmla="*/ 307 w 343"/>
                <a:gd name="T17" fmla="*/ 0 h 210"/>
                <a:gd name="T18" fmla="*/ 113 w 343"/>
                <a:gd name="T19" fmla="*/ 132 h 210"/>
                <a:gd name="T20" fmla="*/ 230 w 343"/>
                <a:gd name="T21" fmla="*/ 132 h 210"/>
                <a:gd name="T22" fmla="*/ 88 w 343"/>
                <a:gd name="T23" fmla="*/ 89 h 210"/>
                <a:gd name="T24" fmla="*/ 99 w 343"/>
                <a:gd name="T25" fmla="*/ 78 h 210"/>
                <a:gd name="T26" fmla="*/ 88 w 343"/>
                <a:gd name="T27" fmla="*/ 66 h 210"/>
                <a:gd name="T28" fmla="*/ 76 w 343"/>
                <a:gd name="T29" fmla="*/ 78 h 210"/>
                <a:gd name="T30" fmla="*/ 88 w 343"/>
                <a:gd name="T31" fmla="*/ 89 h 210"/>
                <a:gd name="T32" fmla="*/ 255 w 343"/>
                <a:gd name="T33" fmla="*/ 89 h 210"/>
                <a:gd name="T34" fmla="*/ 267 w 343"/>
                <a:gd name="T35" fmla="*/ 78 h 210"/>
                <a:gd name="T36" fmla="*/ 255 w 343"/>
                <a:gd name="T37" fmla="*/ 66 h 210"/>
                <a:gd name="T38" fmla="*/ 244 w 343"/>
                <a:gd name="T39" fmla="*/ 78 h 210"/>
                <a:gd name="T40" fmla="*/ 255 w 343"/>
                <a:gd name="T41" fmla="*/ 8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3" h="210">
                  <a:moveTo>
                    <a:pt x="307" y="0"/>
                  </a:moveTo>
                  <a:cubicBezTo>
                    <a:pt x="327" y="0"/>
                    <a:pt x="343" y="16"/>
                    <a:pt x="343" y="36"/>
                  </a:cubicBezTo>
                  <a:cubicBezTo>
                    <a:pt x="343" y="174"/>
                    <a:pt x="343" y="174"/>
                    <a:pt x="343" y="174"/>
                  </a:cubicBezTo>
                  <a:cubicBezTo>
                    <a:pt x="343" y="194"/>
                    <a:pt x="327" y="210"/>
                    <a:pt x="307" y="210"/>
                  </a:cubicBezTo>
                  <a:cubicBezTo>
                    <a:pt x="36" y="210"/>
                    <a:pt x="36" y="210"/>
                    <a:pt x="36" y="210"/>
                  </a:cubicBezTo>
                  <a:cubicBezTo>
                    <a:pt x="16" y="210"/>
                    <a:pt x="0" y="194"/>
                    <a:pt x="0" y="174"/>
                  </a:cubicBezTo>
                  <a:cubicBezTo>
                    <a:pt x="0" y="36"/>
                    <a:pt x="0" y="36"/>
                    <a:pt x="0" y="36"/>
                  </a:cubicBezTo>
                  <a:cubicBezTo>
                    <a:pt x="0" y="16"/>
                    <a:pt x="16" y="0"/>
                    <a:pt x="36" y="0"/>
                  </a:cubicBezTo>
                  <a:lnTo>
                    <a:pt x="307" y="0"/>
                  </a:lnTo>
                  <a:close/>
                  <a:moveTo>
                    <a:pt x="113" y="132"/>
                  </a:moveTo>
                  <a:cubicBezTo>
                    <a:pt x="230" y="132"/>
                    <a:pt x="230" y="132"/>
                    <a:pt x="230" y="132"/>
                  </a:cubicBezTo>
                  <a:moveTo>
                    <a:pt x="88" y="89"/>
                  </a:moveTo>
                  <a:cubicBezTo>
                    <a:pt x="94" y="89"/>
                    <a:pt x="99" y="84"/>
                    <a:pt x="99" y="78"/>
                  </a:cubicBezTo>
                  <a:cubicBezTo>
                    <a:pt x="99" y="71"/>
                    <a:pt x="94" y="66"/>
                    <a:pt x="88" y="66"/>
                  </a:cubicBezTo>
                  <a:cubicBezTo>
                    <a:pt x="81" y="66"/>
                    <a:pt x="76" y="71"/>
                    <a:pt x="76" y="78"/>
                  </a:cubicBezTo>
                  <a:cubicBezTo>
                    <a:pt x="76" y="84"/>
                    <a:pt x="81" y="89"/>
                    <a:pt x="88" y="89"/>
                  </a:cubicBezTo>
                  <a:close/>
                  <a:moveTo>
                    <a:pt x="255" y="89"/>
                  </a:moveTo>
                  <a:cubicBezTo>
                    <a:pt x="262" y="89"/>
                    <a:pt x="267" y="84"/>
                    <a:pt x="267" y="78"/>
                  </a:cubicBezTo>
                  <a:cubicBezTo>
                    <a:pt x="267" y="71"/>
                    <a:pt x="262" y="66"/>
                    <a:pt x="255" y="66"/>
                  </a:cubicBezTo>
                  <a:cubicBezTo>
                    <a:pt x="249" y="66"/>
                    <a:pt x="244" y="71"/>
                    <a:pt x="244" y="78"/>
                  </a:cubicBezTo>
                  <a:cubicBezTo>
                    <a:pt x="244" y="84"/>
                    <a:pt x="249" y="89"/>
                    <a:pt x="255" y="89"/>
                  </a:cubicBez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2255246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250" fill="hold"/>
                                        <p:tgtEl>
                                          <p:spTgt spid="138"/>
                                        </p:tgtEl>
                                      </p:cBhvr>
                                      <p:by x="50000" y="50000"/>
                                    </p:animScale>
                                  </p:childTnLst>
                                </p:cTn>
                              </p:par>
                              <p:par>
                                <p:cTn id="7" presetID="6" presetClass="emph" presetSubtype="0" fill="hold" nodeType="withEffect">
                                  <p:stCondLst>
                                    <p:cond delay="0"/>
                                  </p:stCondLst>
                                  <p:childTnLst>
                                    <p:animScale>
                                      <p:cBhvr>
                                        <p:cTn id="8" dur="250" fill="hold"/>
                                        <p:tgtEl>
                                          <p:spTgt spid="52"/>
                                        </p:tgtEl>
                                      </p:cBhvr>
                                      <p:by x="50000" y="50000"/>
                                    </p:animScale>
                                  </p:childTnLst>
                                </p:cTn>
                              </p:par>
                              <p:par>
                                <p:cTn id="9" presetID="6" presetClass="emph" presetSubtype="0" fill="hold" nodeType="withEffect">
                                  <p:stCondLst>
                                    <p:cond delay="0"/>
                                  </p:stCondLst>
                                  <p:childTnLst>
                                    <p:animScale>
                                      <p:cBhvr>
                                        <p:cTn id="10" dur="250" fill="hold"/>
                                        <p:tgtEl>
                                          <p:spTgt spid="54"/>
                                        </p:tgtEl>
                                      </p:cBhvr>
                                      <p:by x="50000" y="50000"/>
                                    </p:animScale>
                                  </p:childTnLst>
                                </p:cTn>
                              </p:par>
                              <p:par>
                                <p:cTn id="11" presetID="6" presetClass="emph" presetSubtype="0" fill="hold" nodeType="withEffect">
                                  <p:stCondLst>
                                    <p:cond delay="0"/>
                                  </p:stCondLst>
                                  <p:childTnLst>
                                    <p:animScale>
                                      <p:cBhvr>
                                        <p:cTn id="12" dur="250" fill="hold"/>
                                        <p:tgtEl>
                                          <p:spTgt spid="48"/>
                                        </p:tgtEl>
                                      </p:cBhvr>
                                      <p:by x="50000" y="50000"/>
                                    </p:animScale>
                                  </p:childTnLst>
                                </p:cTn>
                              </p:par>
                              <p:par>
                                <p:cTn id="13" presetID="6" presetClass="emph" presetSubtype="0" fill="hold" nodeType="withEffect">
                                  <p:stCondLst>
                                    <p:cond delay="0"/>
                                  </p:stCondLst>
                                  <p:childTnLst>
                                    <p:animScale>
                                      <p:cBhvr>
                                        <p:cTn id="14" dur="250" fill="hold"/>
                                        <p:tgtEl>
                                          <p:spTgt spid="136"/>
                                        </p:tgtEl>
                                      </p:cBhvr>
                                      <p:by x="50000" y="50000"/>
                                    </p:animScale>
                                  </p:childTnLst>
                                </p:cTn>
                              </p:par>
                              <p:par>
                                <p:cTn id="15" presetID="6" presetClass="emph" presetSubtype="0" fill="hold" nodeType="withEffect">
                                  <p:stCondLst>
                                    <p:cond delay="0"/>
                                  </p:stCondLst>
                                  <p:childTnLst>
                                    <p:animScale>
                                      <p:cBhvr>
                                        <p:cTn id="16" dur="250" fill="hold"/>
                                        <p:tgtEl>
                                          <p:spTgt spid="76"/>
                                        </p:tgtEl>
                                      </p:cBhvr>
                                      <p:by x="50000" y="50000"/>
                                    </p:animScale>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4E7-4272-43F4-B0E9-738F554B6AA1}"/>
              </a:ext>
            </a:extLst>
          </p:cNvPr>
          <p:cNvSpPr>
            <a:spLocks noGrp="1"/>
          </p:cNvSpPr>
          <p:nvPr>
            <p:ph type="title"/>
          </p:nvPr>
        </p:nvSpPr>
        <p:spPr>
          <a:xfrm>
            <a:off x="585216" y="2534625"/>
            <a:ext cx="6126480" cy="997196"/>
          </a:xfrm>
        </p:spPr>
        <p:txBody>
          <a:bodyPr/>
          <a:lstStyle/>
          <a:p>
            <a:r>
              <a:rPr lang="en-US" dirty="0"/>
              <a:t>Add a UWP control with XAML Islands</a:t>
            </a:r>
            <a:endParaRPr lang="it-IT" dirty="0"/>
          </a:p>
        </p:txBody>
      </p:sp>
      <p:sp>
        <p:nvSpPr>
          <p:cNvPr id="3" name="Text Placeholder 2">
            <a:extLst>
              <a:ext uri="{FF2B5EF4-FFF2-40B4-BE49-F238E27FC236}">
                <a16:creationId xmlns:a16="http://schemas.microsoft.com/office/drawing/2014/main" id="{AAA27306-33F3-4B23-8616-8805B2C58589}"/>
              </a:ext>
            </a:extLst>
          </p:cNvPr>
          <p:cNvSpPr>
            <a:spLocks noGrp="1"/>
          </p:cNvSpPr>
          <p:nvPr>
            <p:ph type="body" sz="quarter" idx="12"/>
          </p:nvPr>
        </p:nvSpPr>
        <p:spPr/>
        <p:txBody>
          <a:bodyPr/>
          <a:lstStyle/>
          <a:p>
            <a:r>
              <a:rPr lang="en-US" dirty="0"/>
              <a:t>Exercise 2</a:t>
            </a:r>
            <a:endParaRPr lang="it-IT" dirty="0"/>
          </a:p>
        </p:txBody>
      </p:sp>
    </p:spTree>
    <p:extLst>
      <p:ext uri="{BB962C8B-B14F-4D97-AF65-F5344CB8AC3E}">
        <p14:creationId xmlns:p14="http://schemas.microsoft.com/office/powerpoint/2010/main" val="350802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90CC-06A1-48F1-B566-34A460D383BD}"/>
              </a:ext>
            </a:extLst>
          </p:cNvPr>
          <p:cNvSpPr>
            <a:spLocks noGrp="1"/>
          </p:cNvSpPr>
          <p:nvPr>
            <p:ph type="title"/>
          </p:nvPr>
        </p:nvSpPr>
        <p:spPr/>
        <p:txBody>
          <a:bodyPr/>
          <a:lstStyle/>
          <a:p>
            <a:r>
              <a:rPr lang="en-US"/>
              <a:t>The architecture</a:t>
            </a:r>
            <a:endParaRPr lang="it-IT"/>
          </a:p>
        </p:txBody>
      </p:sp>
      <p:sp>
        <p:nvSpPr>
          <p:cNvPr id="4" name="Rectangle 3">
            <a:extLst>
              <a:ext uri="{FF2B5EF4-FFF2-40B4-BE49-F238E27FC236}">
                <a16:creationId xmlns:a16="http://schemas.microsoft.com/office/drawing/2014/main" id="{0EA4A8A0-6F01-421A-A847-6E0F81A19A42}"/>
              </a:ext>
            </a:extLst>
          </p:cNvPr>
          <p:cNvSpPr/>
          <p:nvPr/>
        </p:nvSpPr>
        <p:spPr>
          <a:xfrm>
            <a:off x="1305053" y="1173963"/>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0F86C544-FCCE-481D-9BCF-989BD5F6F700}"/>
              </a:ext>
            </a:extLst>
          </p:cNvPr>
          <p:cNvSpPr/>
          <p:nvPr/>
        </p:nvSpPr>
        <p:spPr>
          <a:xfrm>
            <a:off x="1305054" y="2596780"/>
            <a:ext cx="10298683" cy="1275790"/>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C2429CDC-AA7D-4A83-BDD2-A9B1226D3360}"/>
              </a:ext>
            </a:extLst>
          </p:cNvPr>
          <p:cNvSpPr/>
          <p:nvPr/>
        </p:nvSpPr>
        <p:spPr>
          <a:xfrm>
            <a:off x="1901257"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WPF</a:t>
            </a:r>
          </a:p>
        </p:txBody>
      </p:sp>
      <p:sp>
        <p:nvSpPr>
          <p:cNvPr id="7" name="Rectangle 6">
            <a:extLst>
              <a:ext uri="{FF2B5EF4-FFF2-40B4-BE49-F238E27FC236}">
                <a16:creationId xmlns:a16="http://schemas.microsoft.com/office/drawing/2014/main" id="{F020F784-7230-4916-85D3-3ADA059B047A}"/>
              </a:ext>
            </a:extLst>
          </p:cNvPr>
          <p:cNvSpPr/>
          <p:nvPr/>
        </p:nvSpPr>
        <p:spPr>
          <a:xfrm>
            <a:off x="5046378" y="2784755"/>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Host - </a:t>
            </a:r>
            <a:r>
              <a:rPr kumimoji="0" lang="en-US" sz="1600" b="0" i="0" u="none" strike="noStrike" kern="1200" cap="none" spc="0" normalizeH="0" baseline="0" noProof="0" err="1">
                <a:ln>
                  <a:noFill/>
                </a:ln>
                <a:solidFill>
                  <a:srgbClr val="FFFFFF"/>
                </a:solidFill>
                <a:effectLst/>
                <a:uLnTx/>
                <a:uFillTx/>
                <a:latin typeface="Segoe UI Semilight" panose="020B0402040204020203" pitchFamily="34" charset="0"/>
                <a:ea typeface="+mn-ea"/>
                <a:cs typeface="Segoe UI Semilight" panose="020B0402040204020203" pitchFamily="34" charset="0"/>
              </a:rPr>
              <a:t>WinForm</a:t>
            </a:r>
            <a:endParaRPr kumimoji="0" lang="en-US" sz="16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656D33D9-0A23-4215-8C21-75FB30E9DE09}"/>
              </a:ext>
            </a:extLst>
          </p:cNvPr>
          <p:cNvSpPr/>
          <p:nvPr/>
        </p:nvSpPr>
        <p:spPr>
          <a:xfrm>
            <a:off x="8191499" y="2814777"/>
            <a:ext cx="2834640" cy="854356"/>
          </a:xfrm>
          <a:prstGeom prst="rect">
            <a:avLst/>
          </a:prstGeom>
          <a:noFill/>
          <a:ln w="25400">
            <a:solidFill>
              <a:schemeClr val="tx1"/>
            </a:solidFill>
            <a:prstDash val="dash"/>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HWND</a:t>
            </a:r>
          </a:p>
        </p:txBody>
      </p:sp>
      <p:sp>
        <p:nvSpPr>
          <p:cNvPr id="9" name="Rectangle 8">
            <a:extLst>
              <a:ext uri="{FF2B5EF4-FFF2-40B4-BE49-F238E27FC236}">
                <a16:creationId xmlns:a16="http://schemas.microsoft.com/office/drawing/2014/main" id="{1DD12B11-55F4-4148-AE34-F170F9BBA79B}"/>
              </a:ext>
            </a:extLst>
          </p:cNvPr>
          <p:cNvSpPr/>
          <p:nvPr/>
        </p:nvSpPr>
        <p:spPr>
          <a:xfrm>
            <a:off x="1901257" y="1360020"/>
            <a:ext cx="2854894" cy="914400"/>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Control Wrappers</a:t>
            </a:r>
          </a:p>
        </p:txBody>
      </p:sp>
      <p:sp>
        <p:nvSpPr>
          <p:cNvPr id="10" name="Rectangle 9">
            <a:extLst>
              <a:ext uri="{FF2B5EF4-FFF2-40B4-BE49-F238E27FC236}">
                <a16:creationId xmlns:a16="http://schemas.microsoft.com/office/drawing/2014/main" id="{42F6D4D3-3434-4804-8A75-6C1ACD3F9B9A}"/>
              </a:ext>
            </a:extLst>
          </p:cNvPr>
          <p:cNvSpPr/>
          <p:nvPr/>
        </p:nvSpPr>
        <p:spPr>
          <a:xfrm>
            <a:off x="5046378" y="1360020"/>
            <a:ext cx="2854894" cy="914400"/>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Custom Controls</a:t>
            </a:r>
          </a:p>
        </p:txBody>
      </p:sp>
      <p:sp>
        <p:nvSpPr>
          <p:cNvPr id="11" name="Rectangle 10">
            <a:extLst>
              <a:ext uri="{FF2B5EF4-FFF2-40B4-BE49-F238E27FC236}">
                <a16:creationId xmlns:a16="http://schemas.microsoft.com/office/drawing/2014/main" id="{CE3A0EBE-DF10-438A-A81F-BB37AC14A18C}"/>
              </a:ext>
            </a:extLst>
          </p:cNvPr>
          <p:cNvSpPr/>
          <p:nvPr/>
        </p:nvSpPr>
        <p:spPr>
          <a:xfrm>
            <a:off x="1305054" y="4019597"/>
            <a:ext cx="10298683" cy="2597103"/>
          </a:xfrm>
          <a:prstGeom prst="rect">
            <a:avLst/>
          </a:prstGeom>
          <a:solidFill>
            <a:schemeClr val="tx1">
              <a:lumMod val="10000"/>
              <a:lumOff val="9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2" name="Rectangle 11">
            <a:extLst>
              <a:ext uri="{FF2B5EF4-FFF2-40B4-BE49-F238E27FC236}">
                <a16:creationId xmlns:a16="http://schemas.microsoft.com/office/drawing/2014/main" id="{4F9187BF-83A8-41F4-977D-0236963F3126}"/>
              </a:ext>
            </a:extLst>
          </p:cNvPr>
          <p:cNvSpPr/>
          <p:nvPr/>
        </p:nvSpPr>
        <p:spPr>
          <a:xfrm>
            <a:off x="4000310" y="54800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UWP XAML Control</a:t>
            </a:r>
          </a:p>
        </p:txBody>
      </p:sp>
      <p:sp>
        <p:nvSpPr>
          <p:cNvPr id="13" name="Rectangle 12">
            <a:extLst>
              <a:ext uri="{FF2B5EF4-FFF2-40B4-BE49-F238E27FC236}">
                <a16:creationId xmlns:a16="http://schemas.microsoft.com/office/drawing/2014/main" id="{0A0CA6E8-8D61-49DF-9FF3-DBECE3B9A498}"/>
              </a:ext>
            </a:extLst>
          </p:cNvPr>
          <p:cNvSpPr/>
          <p:nvPr/>
        </p:nvSpPr>
        <p:spPr>
          <a:xfrm>
            <a:off x="4000310" y="4235450"/>
            <a:ext cx="4191379" cy="914400"/>
          </a:xfrm>
          <a:prstGeom prst="rect">
            <a:avLst/>
          </a:prstGeom>
          <a:solidFill>
            <a:schemeClr val="tx2">
              <a:lumMod val="90000"/>
              <a:lumOff val="1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XAML Bridge Source WinRT API</a:t>
            </a:r>
          </a:p>
        </p:txBody>
      </p:sp>
      <p:sp>
        <p:nvSpPr>
          <p:cNvPr id="14" name="Rectangle 13">
            <a:extLst>
              <a:ext uri="{FF2B5EF4-FFF2-40B4-BE49-F238E27FC236}">
                <a16:creationId xmlns:a16="http://schemas.microsoft.com/office/drawing/2014/main" id="{B615C5B7-4D17-41BF-8D8B-2B893AD97270}"/>
              </a:ext>
            </a:extLst>
          </p:cNvPr>
          <p:cNvSpPr/>
          <p:nvPr/>
        </p:nvSpPr>
        <p:spPr>
          <a:xfrm>
            <a:off x="8070470" y="4457139"/>
            <a:ext cx="1314830" cy="471022"/>
          </a:xfrm>
          <a:prstGeom prst="rect">
            <a:avLst/>
          </a:prstGeom>
          <a:solidFill>
            <a:schemeClr val="accent1">
              <a:lumMod val="60000"/>
              <a:lumOff val="40000"/>
            </a:schemeClr>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HWND</a:t>
            </a:r>
          </a:p>
        </p:txBody>
      </p:sp>
      <p:sp>
        <p:nvSpPr>
          <p:cNvPr id="15" name="Rectangle 14">
            <a:extLst>
              <a:ext uri="{FF2B5EF4-FFF2-40B4-BE49-F238E27FC236}">
                <a16:creationId xmlns:a16="http://schemas.microsoft.com/office/drawing/2014/main" id="{6790772C-7208-42B2-9B5E-33A066B2CA73}"/>
              </a:ext>
            </a:extLst>
          </p:cNvPr>
          <p:cNvSpPr/>
          <p:nvPr/>
        </p:nvSpPr>
        <p:spPr>
          <a:xfrm rot="16200000">
            <a:off x="-273198" y="4889913"/>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Platform</a:t>
            </a:r>
          </a:p>
        </p:txBody>
      </p:sp>
      <p:sp>
        <p:nvSpPr>
          <p:cNvPr id="16" name="Rectangle 15">
            <a:extLst>
              <a:ext uri="{FF2B5EF4-FFF2-40B4-BE49-F238E27FC236}">
                <a16:creationId xmlns:a16="http://schemas.microsoft.com/office/drawing/2014/main" id="{EB00B505-5C5F-4D0F-8495-73A7E9CDCFAE}"/>
              </a:ext>
            </a:extLst>
          </p:cNvPr>
          <p:cNvSpPr/>
          <p:nvPr/>
        </p:nvSpPr>
        <p:spPr>
          <a:xfrm rot="16200000">
            <a:off x="-273200" y="2207317"/>
            <a:ext cx="2167419" cy="854356"/>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App Code</a:t>
            </a:r>
          </a:p>
        </p:txBody>
      </p:sp>
      <p:sp>
        <p:nvSpPr>
          <p:cNvPr id="17" name="Rectangle 16">
            <a:extLst>
              <a:ext uri="{FF2B5EF4-FFF2-40B4-BE49-F238E27FC236}">
                <a16:creationId xmlns:a16="http://schemas.microsoft.com/office/drawing/2014/main" id="{FCDC6D50-1FA1-4D56-96A9-3236F7E311B4}"/>
              </a:ext>
            </a:extLst>
          </p:cNvPr>
          <p:cNvSpPr/>
          <p:nvPr/>
        </p:nvSpPr>
        <p:spPr>
          <a:xfrm flipH="1">
            <a:off x="8330445" y="1366387"/>
            <a:ext cx="397440" cy="396017"/>
          </a:xfrm>
          <a:prstGeom prst="rect">
            <a:avLst/>
          </a:prstGeom>
          <a:solidFill>
            <a:srgbClr val="0078D4"/>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3EAC083A-B30B-43B4-8885-DD4EDCD8783F}"/>
              </a:ext>
            </a:extLst>
          </p:cNvPr>
          <p:cNvSpPr/>
          <p:nvPr/>
        </p:nvSpPr>
        <p:spPr>
          <a:xfrm flipH="1">
            <a:off x="8330445" y="1873249"/>
            <a:ext cx="397440" cy="396017"/>
          </a:xfrm>
          <a:prstGeom prst="rect">
            <a:avLst/>
          </a:prstGeom>
          <a:solidFill>
            <a:srgbClr val="008272"/>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9" name="Rectangle 18">
            <a:extLst>
              <a:ext uri="{FF2B5EF4-FFF2-40B4-BE49-F238E27FC236}">
                <a16:creationId xmlns:a16="http://schemas.microsoft.com/office/drawing/2014/main" id="{4E9C0902-F146-4576-B5CC-843F13DCD743}"/>
              </a:ext>
            </a:extLst>
          </p:cNvPr>
          <p:cNvSpPr/>
          <p:nvPr/>
        </p:nvSpPr>
        <p:spPr>
          <a:xfrm>
            <a:off x="8771489" y="1332909"/>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OSS Projects</a:t>
            </a:r>
          </a:p>
        </p:txBody>
      </p:sp>
      <p:sp>
        <p:nvSpPr>
          <p:cNvPr id="20" name="Rectangle 19">
            <a:extLst>
              <a:ext uri="{FF2B5EF4-FFF2-40B4-BE49-F238E27FC236}">
                <a16:creationId xmlns:a16="http://schemas.microsoft.com/office/drawing/2014/main" id="{3865B082-66E2-47D3-87A4-01AB098274C5}"/>
              </a:ext>
            </a:extLst>
          </p:cNvPr>
          <p:cNvSpPr/>
          <p:nvPr/>
        </p:nvSpPr>
        <p:spPr>
          <a:xfrm>
            <a:off x="8771489" y="1833393"/>
            <a:ext cx="1782211" cy="435845"/>
          </a:xfrm>
          <a:prstGeom prst="rect">
            <a:avLst/>
          </a:prstGeom>
          <a:noFill/>
          <a:ln w="25400">
            <a:no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rPr>
              <a:t>Your Code</a:t>
            </a:r>
          </a:p>
        </p:txBody>
      </p:sp>
    </p:spTree>
    <p:extLst>
      <p:ext uri="{BB962C8B-B14F-4D97-AF65-F5344CB8AC3E}">
        <p14:creationId xmlns:p14="http://schemas.microsoft.com/office/powerpoint/2010/main" val="2196535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6" presetClass="emph" presetSubtype="0" fill="hold" grpId="1" nodeType="withEffect">
                                  <p:stCondLst>
                                    <p:cond delay="0"/>
                                  </p:stCondLst>
                                  <p:childTnLst>
                                    <p:animEffect transition="out" filter="fade">
                                      <p:cBhvr>
                                        <p:cTn id="9" dur="500" tmFilter="0, 0; .2, .5; .8, .5; 1, 0"/>
                                        <p:tgtEl>
                                          <p:spTgt spid="13"/>
                                        </p:tgtEl>
                                      </p:cBhvr>
                                    </p:animEffect>
                                    <p:animScale>
                                      <p:cBhvr>
                                        <p:cTn id="10" dur="250" autoRev="1" fill="hold"/>
                                        <p:tgtEl>
                                          <p:spTgt spid="1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26" presetClass="emph" presetSubtype="0" fill="hold" grpId="1" nodeType="withEffect">
                                  <p:stCondLst>
                                    <p:cond delay="0"/>
                                  </p:stCondLst>
                                  <p:childTnLst>
                                    <p:animEffect transition="out" filter="fade">
                                      <p:cBhvr>
                                        <p:cTn id="17" dur="500" tmFilter="0, 0; .2, .5; .8, .5; 1, 0"/>
                                        <p:tgtEl>
                                          <p:spTgt spid="14"/>
                                        </p:tgtEl>
                                      </p:cBhvr>
                                    </p:animEffect>
                                    <p:animScale>
                                      <p:cBhvr>
                                        <p:cTn id="18" dur="250" autoRev="1" fill="hold"/>
                                        <p:tgtEl>
                                          <p:spTgt spid="14"/>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26" presetClass="emph" presetSubtype="0" fill="hold" grpId="1" nodeType="withEffect">
                                  <p:stCondLst>
                                    <p:cond delay="0"/>
                                  </p:stCondLst>
                                  <p:childTnLst>
                                    <p:animEffect transition="out" filter="fade">
                                      <p:cBhvr>
                                        <p:cTn id="31" dur="500" tmFilter="0, 0; .2, .5; .8, .5; 1, 0"/>
                                        <p:tgtEl>
                                          <p:spTgt spid="6"/>
                                        </p:tgtEl>
                                      </p:cBhvr>
                                    </p:animEffect>
                                    <p:animScale>
                                      <p:cBhvr>
                                        <p:cTn id="32" dur="250" autoRev="1" fill="hold"/>
                                        <p:tgtEl>
                                          <p:spTgt spid="6"/>
                                        </p:tgtEl>
                                      </p:cBhvr>
                                      <p:by x="105000" y="105000"/>
                                    </p:animScale>
                                  </p:childTnLst>
                                </p:cTn>
                              </p:par>
                              <p:par>
                                <p:cTn id="33" presetID="26" presetClass="emph" presetSubtype="0" fill="hold" grpId="1" nodeType="withEffect">
                                  <p:stCondLst>
                                    <p:cond delay="0"/>
                                  </p:stCondLst>
                                  <p:childTnLst>
                                    <p:animEffect transition="out" filter="fade">
                                      <p:cBhvr>
                                        <p:cTn id="34" dur="500" tmFilter="0, 0; .2, .5; .8, .5; 1, 0"/>
                                        <p:tgtEl>
                                          <p:spTgt spid="7"/>
                                        </p:tgtEl>
                                      </p:cBhvr>
                                    </p:animEffect>
                                    <p:animScale>
                                      <p:cBhvr>
                                        <p:cTn id="35" dur="250" autoRev="1" fill="hold"/>
                                        <p:tgtEl>
                                          <p:spTgt spid="7"/>
                                        </p:tgtEl>
                                      </p:cBhvr>
                                      <p:by x="105000" y="105000"/>
                                    </p:animScale>
                                  </p:childTnLst>
                                </p:cTn>
                              </p:par>
                              <p:par>
                                <p:cTn id="36" presetID="26" presetClass="emph" presetSubtype="0" fill="hold" grpId="1" nodeType="withEffect">
                                  <p:stCondLst>
                                    <p:cond delay="0"/>
                                  </p:stCondLst>
                                  <p:childTnLst>
                                    <p:animEffect transition="out" filter="fade">
                                      <p:cBhvr>
                                        <p:cTn id="37" dur="500" tmFilter="0, 0; .2, .5; .8, .5; 1, 0"/>
                                        <p:tgtEl>
                                          <p:spTgt spid="8"/>
                                        </p:tgtEl>
                                      </p:cBhvr>
                                    </p:animEffect>
                                    <p:animScale>
                                      <p:cBhvr>
                                        <p:cTn id="38" dur="250" autoRev="1" fill="hold"/>
                                        <p:tgtEl>
                                          <p:spTgt spid="8"/>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26" presetClass="emph" presetSubtype="0" fill="hold" grpId="1" nodeType="withEffect">
                                  <p:stCondLst>
                                    <p:cond delay="0"/>
                                  </p:stCondLst>
                                  <p:childTnLst>
                                    <p:animEffect transition="out" filter="fade">
                                      <p:cBhvr>
                                        <p:cTn id="48" dur="500" tmFilter="0, 0; .2, .5; .8, .5; 1, 0"/>
                                        <p:tgtEl>
                                          <p:spTgt spid="9"/>
                                        </p:tgtEl>
                                      </p:cBhvr>
                                    </p:animEffect>
                                    <p:animScale>
                                      <p:cBhvr>
                                        <p:cTn id="49" dur="250" autoRev="1" fill="hold"/>
                                        <p:tgtEl>
                                          <p:spTgt spid="9"/>
                                        </p:tgtEl>
                                      </p:cBhvr>
                                      <p:by x="105000" y="105000"/>
                                    </p:animScale>
                                  </p:childTnLst>
                                </p:cTn>
                              </p:par>
                              <p:par>
                                <p:cTn id="50" presetID="26" presetClass="emph" presetSubtype="0" fill="hold" grpId="1" nodeType="withEffect">
                                  <p:stCondLst>
                                    <p:cond delay="0"/>
                                  </p:stCondLst>
                                  <p:childTnLst>
                                    <p:animEffect transition="out" filter="fade">
                                      <p:cBhvr>
                                        <p:cTn id="51" dur="500" tmFilter="0, 0; .2, .5; .8, .5; 1, 0"/>
                                        <p:tgtEl>
                                          <p:spTgt spid="10"/>
                                        </p:tgtEl>
                                      </p:cBhvr>
                                    </p:animEffect>
                                    <p:animScale>
                                      <p:cBhvr>
                                        <p:cTn id="52"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3" grpId="0" animBg="1"/>
      <p:bldP spid="13" grpId="1" animBg="1"/>
      <p:bldP spid="14" grpId="0" animBg="1"/>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1107996"/>
          </a:xfrm>
        </p:spPr>
        <p:txBody>
          <a:bodyPr/>
          <a:lstStyle/>
          <a:p>
            <a:r>
              <a:rPr lang="en-US"/>
              <a:t>Windows Community Toolkit wrappers </a:t>
            </a:r>
            <a:br>
              <a:rPr lang="en-US"/>
            </a:br>
            <a:r>
              <a:rPr lang="en-US"/>
              <a:t>– 1</a:t>
            </a:r>
            <a:r>
              <a:rPr lang="en-US" baseline="30000"/>
              <a:t>st</a:t>
            </a:r>
            <a:r>
              <a:rPr lang="en-US"/>
              <a:t> party control</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WindowsXamlHost</a:t>
            </a: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C2C0C915-6DC4-47AD-AF37-9797A2BD6EBA}"/>
              </a:ext>
            </a:extLst>
          </p:cNvPr>
          <p:cNvSpPr/>
          <p:nvPr/>
        </p:nvSpPr>
        <p:spPr>
          <a:xfrm>
            <a:off x="3784863" y="2595218"/>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Xaml Controls Wrappers</a:t>
            </a: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Control Wrappers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7366584" y="1241644"/>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Your WPF/WinForms app</a:t>
            </a:r>
          </a:p>
        </p:txBody>
      </p:sp>
      <p:cxnSp>
        <p:nvCxnSpPr>
          <p:cNvPr id="8" name="Straight Arrow Connector 7">
            <a:extLst>
              <a:ext uri="{FF2B5EF4-FFF2-40B4-BE49-F238E27FC236}">
                <a16:creationId xmlns:a16="http://schemas.microsoft.com/office/drawing/2014/main" id="{C48C847C-19EB-477A-A109-C5E886EA0019}"/>
              </a:ext>
            </a:extLst>
          </p:cNvPr>
          <p:cNvCxnSpPr>
            <a:cxnSpLocks/>
            <a:stCxn id="7" idx="2"/>
          </p:cNvCxnSpPr>
          <p:nvPr/>
        </p:nvCxnSpPr>
        <p:spPr>
          <a:xfrm flipH="1">
            <a:off x="6985263" y="1881724"/>
            <a:ext cx="1981521" cy="1033534"/>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3554E3E6-F2BC-408A-8335-6CCA1C0CB820}"/>
              </a:ext>
            </a:extLst>
          </p:cNvPr>
          <p:cNvCxnSpPr>
            <a:cxnSpLocks/>
            <a:stCxn id="7" idx="2"/>
          </p:cNvCxnSpPr>
          <p:nvPr/>
        </p:nvCxnSpPr>
        <p:spPr>
          <a:xfrm flipH="1">
            <a:off x="6985263" y="1881724"/>
            <a:ext cx="1981521" cy="1904060"/>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1993623"/>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No WinRT concepts</a:t>
            </a:r>
          </a:p>
          <a:p>
            <a:pPr marL="285750" indent="-285750">
              <a:buFont typeface="Arial" panose="020B0604020202020204" pitchFamily="34" charset="0"/>
              <a:buChar char="•"/>
              <a:defRPr/>
            </a:pPr>
            <a:r>
              <a:rPr lang="en-US">
                <a:solidFill>
                  <a:srgbClr val="1A1A1A"/>
                </a:solidFill>
              </a:rPr>
              <a:t>NuGet Packages for Windows Forms and WPF</a:t>
            </a:r>
          </a:p>
          <a:p>
            <a:pPr marL="285750" indent="-285750">
              <a:buFont typeface="Arial" panose="020B0604020202020204" pitchFamily="34" charset="0"/>
              <a:buChar char="•"/>
              <a:defRPr/>
            </a:pPr>
            <a:r>
              <a:rPr lang="en-US">
                <a:solidFill>
                  <a:srgbClr val="1A1A1A"/>
                </a:solidFill>
              </a:rPr>
              <a:t>Designer Support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13" name="Straight Arrow Connector 12">
            <a:extLst>
              <a:ext uri="{FF2B5EF4-FFF2-40B4-BE49-F238E27FC236}">
                <a16:creationId xmlns:a16="http://schemas.microsoft.com/office/drawing/2014/main" id="{C576C6F2-9CA8-46C3-B4BA-D943416A554F}"/>
              </a:ext>
            </a:extLst>
          </p:cNvPr>
          <p:cNvCxnSpPr>
            <a:cxnSpLocks/>
            <a:stCxn id="5" idx="2"/>
            <a:endCxn id="3" idx="0"/>
          </p:cNvCxnSpPr>
          <p:nvPr/>
        </p:nvCxnSpPr>
        <p:spPr>
          <a:xfrm>
            <a:off x="5385063" y="3235298"/>
            <a:ext cx="0" cy="230446"/>
          </a:xfrm>
          <a:prstGeom prst="straightConnector1">
            <a:avLst/>
          </a:prstGeom>
          <a:ln w="57150">
            <a:prstDash val="sysDash"/>
            <a:headEnd type="none" w="lg" len="med"/>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59710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a:t>XAML Control Wrappers</a:t>
            </a:r>
          </a:p>
        </p:txBody>
      </p:sp>
      <p:grpSp>
        <p:nvGrpSpPr>
          <p:cNvPr id="2" name="Group 1">
            <a:extLst>
              <a:ext uri="{FF2B5EF4-FFF2-40B4-BE49-F238E27FC236}">
                <a16:creationId xmlns:a16="http://schemas.microsoft.com/office/drawing/2014/main" id="{A129045D-B2D8-4106-8954-8C1EDBD8F691}"/>
              </a:ext>
            </a:extLst>
          </p:cNvPr>
          <p:cNvGrpSpPr/>
          <p:nvPr/>
        </p:nvGrpSpPr>
        <p:grpSpPr>
          <a:xfrm>
            <a:off x="3375174" y="1359370"/>
            <a:ext cx="6813200" cy="4874064"/>
            <a:chOff x="2787944" y="1359370"/>
            <a:chExt cx="6813200" cy="4874064"/>
          </a:xfrm>
        </p:grpSpPr>
        <p:sp>
          <p:nvSpPr>
            <p:cNvPr id="4" name="Freeform: Shape 3">
              <a:extLst>
                <a:ext uri="{FF2B5EF4-FFF2-40B4-BE49-F238E27FC236}">
                  <a16:creationId xmlns:a16="http://schemas.microsoft.com/office/drawing/2014/main" id="{AA029883-9722-4B38-BD32-9005B28FC9CD}"/>
                </a:ext>
              </a:extLst>
            </p:cNvPr>
            <p:cNvSpPr/>
            <p:nvPr/>
          </p:nvSpPr>
          <p:spPr>
            <a:xfrm>
              <a:off x="2787944"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Html 5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Most requested feature in UserVoice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No using DWXS API</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Works on April 2018 Update</a:t>
              </a:r>
            </a:p>
          </p:txBody>
        </p:sp>
        <p:sp>
          <p:nvSpPr>
            <p:cNvPr id="6" name="Freeform: Shape 5">
              <a:extLst>
                <a:ext uri="{FF2B5EF4-FFF2-40B4-BE49-F238E27FC236}">
                  <a16:creationId xmlns:a16="http://schemas.microsoft.com/office/drawing/2014/main" id="{59B319BD-7828-4D45-A85B-2C7EFB46AC49}"/>
                </a:ext>
              </a:extLst>
            </p:cNvPr>
            <p:cNvSpPr/>
            <p:nvPr/>
          </p:nvSpPr>
          <p:spPr>
            <a:xfrm>
              <a:off x="2787944"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WebView (EdgeHtml)</a:t>
              </a:r>
            </a:p>
          </p:txBody>
        </p:sp>
        <p:sp>
          <p:nvSpPr>
            <p:cNvPr id="8" name="Freeform: Shape 7">
              <a:extLst>
                <a:ext uri="{FF2B5EF4-FFF2-40B4-BE49-F238E27FC236}">
                  <a16:creationId xmlns:a16="http://schemas.microsoft.com/office/drawing/2014/main" id="{B730A828-0075-450F-A68E-1E009CCB0F0F}"/>
                </a:ext>
              </a:extLst>
            </p:cNvPr>
            <p:cNvSpPr/>
            <p:nvPr/>
          </p:nvSpPr>
          <p:spPr>
            <a:xfrm>
              <a:off x="5174130"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Tilted &amp; Rotated views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Offline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3D data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Streetside</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Traffic</a:t>
              </a:r>
            </a:p>
          </p:txBody>
        </p:sp>
        <p:sp>
          <p:nvSpPr>
            <p:cNvPr id="9" name="Freeform: Shape 8">
              <a:extLst>
                <a:ext uri="{FF2B5EF4-FFF2-40B4-BE49-F238E27FC236}">
                  <a16:creationId xmlns:a16="http://schemas.microsoft.com/office/drawing/2014/main" id="{1EE659E0-FC85-418A-997F-E5B714F4D983}"/>
                </a:ext>
              </a:extLst>
            </p:cNvPr>
            <p:cNvSpPr/>
            <p:nvPr/>
          </p:nvSpPr>
          <p:spPr>
            <a:xfrm>
              <a:off x="5174130"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Map Control</a:t>
              </a:r>
            </a:p>
          </p:txBody>
        </p:sp>
        <p:sp>
          <p:nvSpPr>
            <p:cNvPr id="11" name="Freeform: Shape 10">
              <a:extLst>
                <a:ext uri="{FF2B5EF4-FFF2-40B4-BE49-F238E27FC236}">
                  <a16:creationId xmlns:a16="http://schemas.microsoft.com/office/drawing/2014/main" id="{1DFFEAAD-C041-4D3C-B2DB-4ED74AAC58AD}"/>
                </a:ext>
              </a:extLst>
            </p:cNvPr>
            <p:cNvSpPr/>
            <p:nvPr/>
          </p:nvSpPr>
          <p:spPr>
            <a:xfrm>
              <a:off x="7560316" y="1359370"/>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Closed Captioning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Smooth Streaming</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Adapted bitrates</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Additional codecs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Better power utilization</a:t>
              </a:r>
            </a:p>
          </p:txBody>
        </p:sp>
        <p:sp>
          <p:nvSpPr>
            <p:cNvPr id="12" name="Freeform: Shape 11">
              <a:extLst>
                <a:ext uri="{FF2B5EF4-FFF2-40B4-BE49-F238E27FC236}">
                  <a16:creationId xmlns:a16="http://schemas.microsoft.com/office/drawing/2014/main" id="{04B2C093-FDD5-4919-8548-68704B5C9368}"/>
                </a:ext>
              </a:extLst>
            </p:cNvPr>
            <p:cNvSpPr/>
            <p:nvPr/>
          </p:nvSpPr>
          <p:spPr>
            <a:xfrm>
              <a:off x="7560316" y="2882805"/>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MediaPlayerElement</a:t>
              </a:r>
            </a:p>
          </p:txBody>
        </p:sp>
        <p:sp>
          <p:nvSpPr>
            <p:cNvPr id="14" name="Freeform: Shape 13">
              <a:extLst>
                <a:ext uri="{FF2B5EF4-FFF2-40B4-BE49-F238E27FC236}">
                  <a16:creationId xmlns:a16="http://schemas.microsoft.com/office/drawing/2014/main" id="{4BAAB35C-096A-4725-8692-BB871D1782A2}"/>
                </a:ext>
              </a:extLst>
            </p:cNvPr>
            <p:cNvSpPr/>
            <p:nvPr/>
          </p:nvSpPr>
          <p:spPr>
            <a:xfrm>
              <a:off x="2787944"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DirectX11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Native DirectX12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Multithreading support</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High DPI </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HDR rendering</a:t>
              </a:r>
            </a:p>
          </p:txBody>
        </p:sp>
        <p:sp>
          <p:nvSpPr>
            <p:cNvPr id="15" name="Freeform: Shape 14">
              <a:extLst>
                <a:ext uri="{FF2B5EF4-FFF2-40B4-BE49-F238E27FC236}">
                  <a16:creationId xmlns:a16="http://schemas.microsoft.com/office/drawing/2014/main" id="{EEB41FCF-366B-4AC9-B60A-AF28B8CE8C7B}"/>
                </a:ext>
              </a:extLst>
            </p:cNvPr>
            <p:cNvSpPr/>
            <p:nvPr/>
          </p:nvSpPr>
          <p:spPr>
            <a:xfrm>
              <a:off x="2787944"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SwapChainPanel</a:t>
              </a:r>
            </a:p>
          </p:txBody>
        </p:sp>
        <p:sp>
          <p:nvSpPr>
            <p:cNvPr id="18" name="Freeform: Shape 17">
              <a:extLst>
                <a:ext uri="{FF2B5EF4-FFF2-40B4-BE49-F238E27FC236}">
                  <a16:creationId xmlns:a16="http://schemas.microsoft.com/office/drawing/2014/main" id="{FD68DE9B-CB66-4259-96E3-CD0D26CC6B38}"/>
                </a:ext>
              </a:extLst>
            </p:cNvPr>
            <p:cNvSpPr/>
            <p:nvPr/>
          </p:nvSpPr>
          <p:spPr>
            <a:xfrm>
              <a:off x="5174130"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Super-wet Ink</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Ink Toolbar</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Text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Shape recognition</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Store and retrieve ink </a:t>
              </a:r>
            </a:p>
          </p:txBody>
        </p:sp>
        <p:sp>
          <p:nvSpPr>
            <p:cNvPr id="19" name="Freeform: Shape 18">
              <a:extLst>
                <a:ext uri="{FF2B5EF4-FFF2-40B4-BE49-F238E27FC236}">
                  <a16:creationId xmlns:a16="http://schemas.microsoft.com/office/drawing/2014/main" id="{2D1A0D3C-1696-4955-8309-220F4372EB2B}"/>
                </a:ext>
              </a:extLst>
            </p:cNvPr>
            <p:cNvSpPr/>
            <p:nvPr/>
          </p:nvSpPr>
          <p:spPr>
            <a:xfrm>
              <a:off x="5174130"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a:ln>
              <a:solidFill>
                <a:schemeClr val="tx1"/>
              </a:solidFill>
            </a:ln>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defTabSz="533400">
                <a:lnSpc>
                  <a:spcPct val="90000"/>
                </a:lnSpc>
                <a:spcBef>
                  <a:spcPct val="0"/>
                </a:spcBef>
                <a:spcAft>
                  <a:spcPct val="35000"/>
                </a:spcAft>
              </a:pPr>
              <a:r>
                <a:rPr lang="en-US" sz="1200">
                  <a:solidFill>
                    <a:srgbClr val="FFFFFF"/>
                  </a:solidFill>
                  <a:latin typeface="Segoe UI"/>
                </a:rPr>
                <a:t>Ink Canvas</a:t>
              </a:r>
            </a:p>
          </p:txBody>
        </p:sp>
        <p:sp>
          <p:nvSpPr>
            <p:cNvPr id="21" name="Freeform: Shape 20">
              <a:extLst>
                <a:ext uri="{FF2B5EF4-FFF2-40B4-BE49-F238E27FC236}">
                  <a16:creationId xmlns:a16="http://schemas.microsoft.com/office/drawing/2014/main" id="{EC18E52E-9E0F-4554-996A-80CD4C06642C}"/>
                </a:ext>
              </a:extLst>
            </p:cNvPr>
            <p:cNvSpPr/>
            <p:nvPr/>
          </p:nvSpPr>
          <p:spPr>
            <a:xfrm>
              <a:off x="7560316" y="4054922"/>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Graph</a:t>
              </a:r>
            </a:p>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Microsoft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Azure AAD</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Office 365</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Enterprise Mobility</a:t>
              </a:r>
            </a:p>
            <a:p>
              <a:pPr marL="228600" marR="0" lvl="2"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Windows 10</a:t>
              </a:r>
            </a:p>
          </p:txBody>
        </p:sp>
        <p:sp>
          <p:nvSpPr>
            <p:cNvPr id="22" name="Freeform: Shape 21">
              <a:extLst>
                <a:ext uri="{FF2B5EF4-FFF2-40B4-BE49-F238E27FC236}">
                  <a16:creationId xmlns:a16="http://schemas.microsoft.com/office/drawing/2014/main" id="{87282350-9B69-4A10-9344-438E7C850461}"/>
                </a:ext>
              </a:extLst>
            </p:cNvPr>
            <p:cNvSpPr/>
            <p:nvPr/>
          </p:nvSpPr>
          <p:spPr>
            <a:xfrm>
              <a:off x="7560316" y="5578357"/>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chemeClr val="accent1"/>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Graph</a:t>
              </a:r>
            </a:p>
          </p:txBody>
        </p:sp>
      </p:grpSp>
      <p:sp>
        <p:nvSpPr>
          <p:cNvPr id="24" name="Rectangle 23">
            <a:extLst>
              <a:ext uri="{FF2B5EF4-FFF2-40B4-BE49-F238E27FC236}">
                <a16:creationId xmlns:a16="http://schemas.microsoft.com/office/drawing/2014/main" id="{A8ABBDB9-968A-497F-87D5-69B812407731}"/>
              </a:ext>
            </a:extLst>
          </p:cNvPr>
          <p:cNvSpPr/>
          <p:nvPr/>
        </p:nvSpPr>
        <p:spPr bwMode="auto">
          <a:xfrm>
            <a:off x="10515600" y="6199640"/>
            <a:ext cx="204788" cy="209550"/>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323C092-08B5-46DB-BF59-801A5D36B866}"/>
              </a:ext>
            </a:extLst>
          </p:cNvPr>
          <p:cNvSpPr/>
          <p:nvPr/>
        </p:nvSpPr>
        <p:spPr bwMode="auto">
          <a:xfrm>
            <a:off x="10515600" y="6543542"/>
            <a:ext cx="204788" cy="20955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34C85CF6-5BF5-4531-9C6F-75AF56EF8E8B}"/>
              </a:ext>
            </a:extLst>
          </p:cNvPr>
          <p:cNvSpPr/>
          <p:nvPr/>
        </p:nvSpPr>
        <p:spPr>
          <a:xfrm>
            <a:off x="10751608" y="6165915"/>
            <a:ext cx="1466620"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Shipped in Preview</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CF851BE8-5603-4003-8A04-9802751D5FEC}"/>
              </a:ext>
            </a:extLst>
          </p:cNvPr>
          <p:cNvSpPr/>
          <p:nvPr/>
        </p:nvSpPr>
        <p:spPr>
          <a:xfrm>
            <a:off x="10751608" y="6509817"/>
            <a:ext cx="1243354" cy="276999"/>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rgbClr val="1A1A1A"/>
                </a:solidFill>
                <a:latin typeface="Segoe UI"/>
              </a:rPr>
              <a:t>I</a:t>
            </a:r>
            <a:r>
              <a:rPr kumimoji="0" lang="en-US" sz="1200" b="0" i="0" u="none" strike="noStrike" kern="1200" cap="none" spc="0" normalizeH="0" baseline="0" noProof="0">
                <a:ln>
                  <a:noFill/>
                </a:ln>
                <a:solidFill>
                  <a:srgbClr val="1A1A1A"/>
                </a:solidFill>
                <a:effectLst/>
                <a:uLnTx/>
                <a:uFillTx/>
                <a:latin typeface="Segoe UI"/>
                <a:ea typeface="+mn-ea"/>
                <a:cs typeface="+mn-cs"/>
              </a:rPr>
              <a:t>n development</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14B5EAB6-D137-4A92-850A-8D2EFA815D85}"/>
              </a:ext>
            </a:extLst>
          </p:cNvPr>
          <p:cNvSpPr/>
          <p:nvPr/>
        </p:nvSpPr>
        <p:spPr>
          <a:xfrm>
            <a:off x="396995" y="2671251"/>
            <a:ext cx="2040828" cy="1523435"/>
          </a:xfrm>
          <a:custGeom>
            <a:avLst/>
            <a:gdLst>
              <a:gd name="connsiteX0" fmla="*/ 121875 w 2040828"/>
              <a:gd name="connsiteY0" fmla="*/ 0 h 1523435"/>
              <a:gd name="connsiteX1" fmla="*/ 1918953 w 2040828"/>
              <a:gd name="connsiteY1" fmla="*/ 0 h 1523435"/>
              <a:gd name="connsiteX2" fmla="*/ 2040828 w 2040828"/>
              <a:gd name="connsiteY2" fmla="*/ 121875 h 1523435"/>
              <a:gd name="connsiteX3" fmla="*/ 2040828 w 2040828"/>
              <a:gd name="connsiteY3" fmla="*/ 1523435 h 1523435"/>
              <a:gd name="connsiteX4" fmla="*/ 2040828 w 2040828"/>
              <a:gd name="connsiteY4" fmla="*/ 1523435 h 1523435"/>
              <a:gd name="connsiteX5" fmla="*/ 0 w 2040828"/>
              <a:gd name="connsiteY5" fmla="*/ 1523435 h 1523435"/>
              <a:gd name="connsiteX6" fmla="*/ 0 w 2040828"/>
              <a:gd name="connsiteY6" fmla="*/ 1523435 h 1523435"/>
              <a:gd name="connsiteX7" fmla="*/ 0 w 2040828"/>
              <a:gd name="connsiteY7" fmla="*/ 121875 h 1523435"/>
              <a:gd name="connsiteX8" fmla="*/ 121875 w 2040828"/>
              <a:gd name="connsiteY8" fmla="*/ 0 h 1523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828" h="1523435">
                <a:moveTo>
                  <a:pt x="121875" y="0"/>
                </a:moveTo>
                <a:lnTo>
                  <a:pt x="1918953" y="0"/>
                </a:lnTo>
                <a:cubicBezTo>
                  <a:pt x="1986263" y="0"/>
                  <a:pt x="2040828" y="54565"/>
                  <a:pt x="2040828" y="121875"/>
                </a:cubicBezTo>
                <a:lnTo>
                  <a:pt x="2040828" y="1523435"/>
                </a:lnTo>
                <a:lnTo>
                  <a:pt x="2040828" y="1523435"/>
                </a:lnTo>
                <a:lnTo>
                  <a:pt x="0" y="1523435"/>
                </a:lnTo>
                <a:lnTo>
                  <a:pt x="0" y="1523435"/>
                </a:lnTo>
                <a:lnTo>
                  <a:pt x="0" y="121875"/>
                </a:lnTo>
                <a:cubicBezTo>
                  <a:pt x="0" y="54565"/>
                  <a:pt x="54565" y="0"/>
                  <a:pt x="121875" y="0"/>
                </a:cubicBezTo>
                <a:close/>
              </a:path>
            </a:pathLst>
          </a:custGeom>
        </p:spPr>
        <p:style>
          <a:lnRef idx="1">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0936" tIns="81416" rIns="50936" bIns="15240" numCol="1" spcCol="1270" anchor="t" anchorCtr="0">
            <a:noAutofit/>
          </a:bodyPr>
          <a:lstStyle/>
          <a:p>
            <a:pPr marL="114300" marR="0" lvl="1" indent="-114300" algn="l" defTabSz="533400" rtl="0" eaLnBrk="1" fontAlgn="auto" latinLnBrk="0" hangingPunct="1">
              <a:lnSpc>
                <a:spcPct val="90000"/>
              </a:lnSpc>
              <a:spcBef>
                <a:spcPct val="0"/>
              </a:spcBef>
              <a:spcAft>
                <a:spcPct val="15000"/>
              </a:spcAft>
              <a:buClrTx/>
              <a:buSzTx/>
              <a:buFontTx/>
              <a:buChar char="•"/>
              <a:tabLst/>
              <a:defRPr/>
            </a:pPr>
            <a:r>
              <a:rPr kumimoji="0" lang="en-US" sz="1200" b="0" i="0" u="none" strike="noStrike" kern="1200" cap="none" spc="0" normalizeH="0" baseline="0" noProof="0">
                <a:ln>
                  <a:noFill/>
                </a:ln>
                <a:solidFill>
                  <a:srgbClr val="1A1A1A">
                    <a:hueOff val="0"/>
                    <a:satOff val="0"/>
                    <a:lumOff val="0"/>
                    <a:alphaOff val="0"/>
                  </a:srgbClr>
                </a:solidFill>
                <a:effectLst/>
                <a:uLnTx/>
                <a:uFillTx/>
                <a:latin typeface="Segoe UI"/>
                <a:ea typeface="+mn-ea"/>
                <a:cs typeface="+mn-cs"/>
              </a:rPr>
              <a:t>Custom Xaml content</a:t>
            </a:r>
          </a:p>
        </p:txBody>
      </p:sp>
      <p:sp>
        <p:nvSpPr>
          <p:cNvPr id="31" name="Freeform: Shape 30">
            <a:extLst>
              <a:ext uri="{FF2B5EF4-FFF2-40B4-BE49-F238E27FC236}">
                <a16:creationId xmlns:a16="http://schemas.microsoft.com/office/drawing/2014/main" id="{58FBD017-9F25-426E-BF03-7ED89057EC0D}"/>
              </a:ext>
            </a:extLst>
          </p:cNvPr>
          <p:cNvSpPr/>
          <p:nvPr/>
        </p:nvSpPr>
        <p:spPr>
          <a:xfrm>
            <a:off x="401758" y="4194686"/>
            <a:ext cx="2040828" cy="655077"/>
          </a:xfrm>
          <a:custGeom>
            <a:avLst/>
            <a:gdLst>
              <a:gd name="connsiteX0" fmla="*/ 0 w 2040828"/>
              <a:gd name="connsiteY0" fmla="*/ 0 h 655077"/>
              <a:gd name="connsiteX1" fmla="*/ 2040828 w 2040828"/>
              <a:gd name="connsiteY1" fmla="*/ 0 h 655077"/>
              <a:gd name="connsiteX2" fmla="*/ 2040828 w 2040828"/>
              <a:gd name="connsiteY2" fmla="*/ 655077 h 655077"/>
              <a:gd name="connsiteX3" fmla="*/ 0 w 2040828"/>
              <a:gd name="connsiteY3" fmla="*/ 655077 h 655077"/>
              <a:gd name="connsiteX4" fmla="*/ 0 w 2040828"/>
              <a:gd name="connsiteY4" fmla="*/ 0 h 655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828" h="655077">
                <a:moveTo>
                  <a:pt x="0" y="0"/>
                </a:moveTo>
                <a:lnTo>
                  <a:pt x="2040828" y="0"/>
                </a:lnTo>
                <a:lnTo>
                  <a:pt x="2040828" y="655077"/>
                </a:lnTo>
                <a:lnTo>
                  <a:pt x="0" y="655077"/>
                </a:lnTo>
                <a:lnTo>
                  <a:pt x="0" y="0"/>
                </a:lnTo>
                <a:close/>
              </a:path>
            </a:pathLst>
          </a:custGeom>
          <a:solidFill>
            <a:srgbClr val="00B050"/>
          </a:solidFill>
        </p:spPr>
        <p:style>
          <a:lnRef idx="1">
            <a:schemeClr val="accent4">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45720" tIns="0" rIns="618865" bIns="0" numCol="1" spcCol="1270" anchor="ctr" anchorCtr="0">
            <a:noAutofit/>
          </a:bodyPr>
          <a:lstStyle/>
          <a:p>
            <a:pPr marL="0" marR="0" lvl="0" indent="0" algn="l" defTabSz="5334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WindowsXamlHost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0BE45CBF-F652-4E30-9C4F-325893BD19C4}"/>
              </a:ext>
            </a:extLst>
          </p:cNvPr>
          <p:cNvSpPr/>
          <p:nvPr/>
        </p:nvSpPr>
        <p:spPr>
          <a:xfrm>
            <a:off x="2558642" y="1174460"/>
            <a:ext cx="822120" cy="5234730"/>
          </a:xfrm>
          <a:prstGeom prst="leftBrace">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27385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172" y="389874"/>
            <a:ext cx="11018520" cy="553998"/>
          </a:xfrm>
        </p:spPr>
        <p:txBody>
          <a:bodyPr vert="horz" wrap="square" lIns="143428" tIns="89642" rIns="143428" bIns="89642" rtlCol="0" anchor="t">
            <a:noAutofit/>
          </a:bodyPr>
          <a:lstStyle/>
          <a:p>
            <a:r>
              <a:rPr lang="en-US" spc="-49" dirty="0"/>
              <a:t>Most PCs are or soon will be on Windows 10 </a:t>
            </a:r>
          </a:p>
        </p:txBody>
      </p:sp>
      <p:sp>
        <p:nvSpPr>
          <p:cNvPr id="23" name="Rectangle 22">
            <a:extLst>
              <a:ext uri="{FF2B5EF4-FFF2-40B4-BE49-F238E27FC236}">
                <a16:creationId xmlns:a16="http://schemas.microsoft.com/office/drawing/2014/main" id="{636C09AE-3AD9-495A-96D1-B5C4441DD011}"/>
              </a:ext>
            </a:extLst>
          </p:cNvPr>
          <p:cNvSpPr/>
          <p:nvPr/>
        </p:nvSpPr>
        <p:spPr>
          <a:xfrm>
            <a:off x="498005" y="1355630"/>
            <a:ext cx="11111383" cy="523220"/>
          </a:xfrm>
          <a:prstGeom prst="rect">
            <a:avLst/>
          </a:prstGeom>
        </p:spPr>
        <p:txBody>
          <a:bodyPr wrap="square">
            <a:spAutoFit/>
          </a:bodyPr>
          <a:lstStyle/>
          <a:p>
            <a:pPr>
              <a:defRPr/>
            </a:pPr>
            <a:r>
              <a:rPr lang="en-US" sz="2800" b="1" dirty="0">
                <a:solidFill>
                  <a:srgbClr val="F14001"/>
                </a:solidFill>
                <a:latin typeface="Segoe UI" charset="0"/>
                <a:ea typeface="Segoe UI" charset="0"/>
                <a:cs typeface="Segoe UI" charset="0"/>
              </a:rPr>
              <a:t>96% </a:t>
            </a:r>
            <a:r>
              <a:rPr lang="en-US" sz="1600" dirty="0">
                <a:ea typeface="Segoe UI" charset="0"/>
                <a:cs typeface="Segoe UI" charset="0"/>
              </a:rPr>
              <a:t>of enterprise customers piloting Windows 10</a:t>
            </a:r>
          </a:p>
        </p:txBody>
      </p:sp>
      <p:grpSp>
        <p:nvGrpSpPr>
          <p:cNvPr id="4" name="Group 3"/>
          <p:cNvGrpSpPr/>
          <p:nvPr/>
        </p:nvGrpSpPr>
        <p:grpSpPr>
          <a:xfrm>
            <a:off x="633068" y="2161339"/>
            <a:ext cx="10521910" cy="1090602"/>
            <a:chOff x="633068" y="2161339"/>
            <a:chExt cx="10521910" cy="1090602"/>
          </a:xfrm>
        </p:grpSpPr>
        <p:sp>
          <p:nvSpPr>
            <p:cNvPr id="10" name="Rectangle 9"/>
            <p:cNvSpPr/>
            <p:nvPr/>
          </p:nvSpPr>
          <p:spPr bwMode="auto">
            <a:xfrm>
              <a:off x="1089082" y="2190873"/>
              <a:ext cx="2392270" cy="9993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lvl="0"/>
              <a:r>
                <a:rPr lang="en-US" sz="2800" b="1" dirty="0">
                  <a:solidFill>
                    <a:srgbClr val="F14001"/>
                  </a:solidFill>
                  <a:latin typeface="Segoe UI" charset="0"/>
                  <a:ea typeface="Segoe UI" charset="0"/>
                  <a:cs typeface="Segoe UI" charset="0"/>
                </a:rPr>
                <a:t>+700M</a:t>
              </a:r>
            </a:p>
            <a:p>
              <a:pPr defTabSz="895647" fontAlgn="base">
                <a:spcBef>
                  <a:spcPct val="0"/>
                </a:spcBef>
                <a:spcAft>
                  <a:spcPct val="0"/>
                </a:spcAft>
                <a:defRPr/>
              </a:pP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active devices around the world running Windows 10</a:t>
              </a:r>
            </a:p>
          </p:txBody>
        </p:sp>
        <p:sp>
          <p:nvSpPr>
            <p:cNvPr id="8" name="Rectangle 7"/>
            <p:cNvSpPr/>
            <p:nvPr/>
          </p:nvSpPr>
          <p:spPr bwMode="auto">
            <a:xfrm>
              <a:off x="8514318" y="2189887"/>
              <a:ext cx="2640660" cy="106205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14</a:t>
              </a:r>
              <a:r>
                <a:rPr lang="en-US" sz="2400" b="1" dirty="0">
                  <a:solidFill>
                    <a:srgbClr val="F14001"/>
                  </a:solidFill>
                  <a:latin typeface="Segoe UI" charset="0"/>
                  <a:ea typeface="Segoe UI" charset="0"/>
                  <a:cs typeface="Segoe UI" charset="0"/>
                </a:rPr>
                <a:t> months</a:t>
              </a:r>
              <a:br>
                <a:rPr lang="en-US" sz="1800" b="1" dirty="0">
                  <a:gradFill>
                    <a:gsLst>
                      <a:gs pos="12389">
                        <a:srgbClr val="0078D7"/>
                      </a:gs>
                      <a:gs pos="47000">
                        <a:srgbClr val="0078D7"/>
                      </a:gs>
                    </a:gsLst>
                    <a:lin ang="0" scaled="0"/>
                  </a:gradFill>
                  <a:latin typeface="Segoe UI" charset="0"/>
                  <a:ea typeface="Segoe UI" charset="0"/>
                  <a:cs typeface="Segoe UI"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Payback period for Windows 10 deployment costs*</a:t>
              </a:r>
            </a:p>
          </p:txBody>
        </p:sp>
        <p:sp>
          <p:nvSpPr>
            <p:cNvPr id="12" name="Rectangle 11"/>
            <p:cNvSpPr/>
            <p:nvPr/>
          </p:nvSpPr>
          <p:spPr bwMode="auto">
            <a:xfrm>
              <a:off x="4857317" y="2161339"/>
              <a:ext cx="2370488" cy="1021273"/>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~2/3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organizations will complete Windows migration in less than a year**</a:t>
              </a:r>
            </a:p>
          </p:txBody>
        </p:sp>
        <p:sp>
          <p:nvSpPr>
            <p:cNvPr id="17" name="globe">
              <a:extLst>
                <a:ext uri="{FF2B5EF4-FFF2-40B4-BE49-F238E27FC236}">
                  <a16:creationId xmlns:a16="http://schemas.microsoft.com/office/drawing/2014/main" id="{801C757B-5B9A-4DC2-91B6-8BD70612C0FF}"/>
                </a:ext>
              </a:extLst>
            </p:cNvPr>
            <p:cNvSpPr>
              <a:spLocks noChangeAspect="1" noEditPoints="1"/>
            </p:cNvSpPr>
            <p:nvPr/>
          </p:nvSpPr>
          <p:spPr bwMode="auto">
            <a:xfrm>
              <a:off x="633068" y="2411636"/>
              <a:ext cx="450335" cy="45186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19" name="Calendar">
              <a:extLst>
                <a:ext uri="{FF2B5EF4-FFF2-40B4-BE49-F238E27FC236}">
                  <a16:creationId xmlns:a16="http://schemas.microsoft.com/office/drawing/2014/main" id="{5BCBCD8A-8FB1-4BD4-8BE5-C4BEBAC32290}"/>
                </a:ext>
              </a:extLst>
            </p:cNvPr>
            <p:cNvSpPr>
              <a:spLocks noChangeAspect="1" noEditPoints="1"/>
            </p:cNvSpPr>
            <p:nvPr/>
          </p:nvSpPr>
          <p:spPr bwMode="auto">
            <a:xfrm>
              <a:off x="8009941" y="2421549"/>
              <a:ext cx="386168" cy="37002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aphicFrame>
          <p:nvGraphicFramePr>
            <p:cNvPr id="21" name="Chart 20"/>
            <p:cNvGraphicFramePr/>
            <p:nvPr>
              <p:extLst/>
            </p:nvPr>
          </p:nvGraphicFramePr>
          <p:xfrm>
            <a:off x="4095808" y="2288201"/>
            <a:ext cx="1029825" cy="75520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5" name="Group 4"/>
          <p:cNvGrpSpPr/>
          <p:nvPr/>
        </p:nvGrpSpPr>
        <p:grpSpPr>
          <a:xfrm>
            <a:off x="314991" y="3861950"/>
            <a:ext cx="11112701" cy="1234382"/>
            <a:chOff x="314991" y="3861950"/>
            <a:chExt cx="11112701" cy="1234382"/>
          </a:xfrm>
        </p:grpSpPr>
        <p:sp>
          <p:nvSpPr>
            <p:cNvPr id="6" name="Rectangle 5"/>
            <p:cNvSpPr/>
            <p:nvPr/>
          </p:nvSpPr>
          <p:spPr bwMode="auto">
            <a:xfrm>
              <a:off x="4857317" y="3861950"/>
              <a:ext cx="2169996" cy="9132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33%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reduction in security issues and resolution time*</a:t>
              </a:r>
            </a:p>
          </p:txBody>
        </p:sp>
        <p:sp>
          <p:nvSpPr>
            <p:cNvPr id="14" name="Rectangle 13"/>
            <p:cNvSpPr/>
            <p:nvPr/>
          </p:nvSpPr>
          <p:spPr bwMode="auto">
            <a:xfrm>
              <a:off x="8514317" y="3890498"/>
              <a:ext cx="2913375" cy="120583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49%</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named security improvements as a driver for planned Windows 10 deployment**</a:t>
              </a:r>
            </a:p>
          </p:txBody>
        </p:sp>
        <p:sp>
          <p:nvSpPr>
            <p:cNvPr id="16" name="Rectangle 15"/>
            <p:cNvSpPr/>
            <p:nvPr/>
          </p:nvSpPr>
          <p:spPr bwMode="auto">
            <a:xfrm>
              <a:off x="1089082" y="3891484"/>
              <a:ext cx="2666843" cy="1022190"/>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85%</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will have started Windows 10 deployments by the end of the year**</a:t>
              </a:r>
            </a:p>
          </p:txBody>
        </p:sp>
        <p:graphicFrame>
          <p:nvGraphicFramePr>
            <p:cNvPr id="20" name="Chart 19"/>
            <p:cNvGraphicFramePr/>
            <p:nvPr>
              <p:extLst/>
            </p:nvPr>
          </p:nvGraphicFramePr>
          <p:xfrm>
            <a:off x="4095808" y="3918268"/>
            <a:ext cx="1029825" cy="755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5" name="Chart 24"/>
            <p:cNvGraphicFramePr/>
            <p:nvPr>
              <p:extLst/>
            </p:nvPr>
          </p:nvGraphicFramePr>
          <p:xfrm>
            <a:off x="314991" y="3918268"/>
            <a:ext cx="1029825" cy="7552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6" name="Chart 25"/>
            <p:cNvGraphicFramePr/>
            <p:nvPr>
              <p:extLst/>
            </p:nvPr>
          </p:nvGraphicFramePr>
          <p:xfrm>
            <a:off x="7656642" y="3918268"/>
            <a:ext cx="1029825" cy="755205"/>
          </p:xfrm>
          <a:graphic>
            <a:graphicData uri="http://schemas.openxmlformats.org/drawingml/2006/chart">
              <c:chart xmlns:c="http://schemas.openxmlformats.org/drawingml/2006/chart" xmlns:r="http://schemas.openxmlformats.org/officeDocument/2006/relationships" r:id="rId6"/>
            </a:graphicData>
          </a:graphic>
        </p:graphicFrame>
      </p:grpSp>
      <p:sp>
        <p:nvSpPr>
          <p:cNvPr id="27" name="Text Placeholder 9"/>
          <p:cNvSpPr txBox="1">
            <a:spLocks/>
          </p:cNvSpPr>
          <p:nvPr/>
        </p:nvSpPr>
        <p:spPr>
          <a:xfrm>
            <a:off x="310745" y="6250789"/>
            <a:ext cx="4458324" cy="399936"/>
          </a:xfrm>
          <a:prstGeom prst="rect">
            <a:avLst/>
          </a:prstGeom>
        </p:spPr>
        <p:txBody>
          <a:bodyPr vert="horz" lIns="0" tIns="109696" rIns="137121" bIns="45706" rtlCol="0" anchor="b">
            <a:noAutofit/>
          </a:bodyPr>
          <a:lstStyle>
            <a:lvl1pPr marL="0" indent="0" algn="l" defTabSz="914377" rtl="0" eaLnBrk="1" latinLnBrk="0" hangingPunct="1">
              <a:lnSpc>
                <a:spcPct val="90000"/>
              </a:lnSpc>
              <a:spcBef>
                <a:spcPts val="0"/>
              </a:spcBef>
              <a:buFont typeface="Arial" panose="020B0604020202020204" pitchFamily="34" charset="0"/>
              <a:buNone/>
              <a:defRPr sz="800" b="0" kern="1200">
                <a:solidFill>
                  <a:schemeClr val="bg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800" kern="1200">
                <a:solidFill>
                  <a:schemeClr val="bg1"/>
                </a:solidFill>
                <a:latin typeface="+mj-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defTabSz="914026">
              <a:lnSpc>
                <a:spcPct val="100000"/>
              </a:lnSpc>
              <a:defRPr/>
            </a:pPr>
            <a:r>
              <a:rPr lang="en-US" sz="1000" dirty="0">
                <a:gradFill>
                  <a:gsLst>
                    <a:gs pos="90083">
                      <a:srgbClr val="737373"/>
                    </a:gs>
                    <a:gs pos="84298">
                      <a:srgbClr val="737373"/>
                    </a:gs>
                  </a:gsLst>
                  <a:lin ang="0" scaled="0"/>
                </a:gradFill>
                <a:latin typeface="Segoe UI"/>
              </a:rPr>
              <a:t>* ”The Total Economic Impact of Windows 10”; Forrester, </a:t>
            </a:r>
          </a:p>
          <a:p>
            <a:pPr defTabSz="914026">
              <a:lnSpc>
                <a:spcPct val="100000"/>
              </a:lnSpc>
              <a:defRPr/>
            </a:pPr>
            <a:r>
              <a:rPr lang="en-US" sz="1000" dirty="0">
                <a:gradFill>
                  <a:gsLst>
                    <a:gs pos="90083">
                      <a:srgbClr val="737373"/>
                    </a:gs>
                    <a:gs pos="84298">
                      <a:srgbClr val="737373"/>
                    </a:gs>
                  </a:gsLst>
                  <a:lin ang="0" scaled="0"/>
                </a:gradFill>
                <a:latin typeface="Segoe UI"/>
              </a:rPr>
              <a:t>** “User Survey Analysis: Windows 10 looks heathy;”</a:t>
            </a:r>
          </a:p>
        </p:txBody>
      </p:sp>
    </p:spTree>
    <p:extLst>
      <p:ext uri="{BB962C8B-B14F-4D97-AF65-F5344CB8AC3E}">
        <p14:creationId xmlns:p14="http://schemas.microsoft.com/office/powerpoint/2010/main" val="5801580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decel="100000" fill="hold" grpId="1" nodeType="withEffect">
                                  <p:stCondLst>
                                    <p:cond delay="0"/>
                                  </p:stCondLst>
                                  <p:childTnLst>
                                    <p:animMotion origin="layout" path="M -4.375E-6 3.7037E-7 L -4.375E-6 -0.02824 " pathEditMode="relative" rAng="0" ptsTypes="AA">
                                      <p:cBhvr>
                                        <p:cTn id="9" dur="500" spd="-100000" fill="hold"/>
                                        <p:tgtEl>
                                          <p:spTgt spid="23"/>
                                        </p:tgtEl>
                                        <p:attrNameLst>
                                          <p:attrName>ppt_x</p:attrName>
                                          <p:attrName>ppt_y</p:attrName>
                                        </p:attrNameLst>
                                      </p:cBhvr>
                                      <p:rCtr x="0" y="-1412"/>
                                    </p:animMotion>
                                  </p:childTnLst>
                                </p:cTn>
                              </p:par>
                              <p:par>
                                <p:cTn id="10" presetID="10" presetClass="entr" presetSubtype="0" fill="hold"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0" presetClass="path" presetSubtype="0" decel="50000" fill="hold" nodeType="withEffect">
                                  <p:stCondLst>
                                    <p:cond delay="500"/>
                                  </p:stCondLst>
                                  <p:childTnLst>
                                    <p:animMotion origin="layout" path="M -0.00143 -0.02939 L -0.00143 -0.00416 " pathEditMode="relative" rAng="0" ptsTypes="AA">
                                      <p:cBhvr>
                                        <p:cTn id="14" dur="500" fill="hold"/>
                                        <p:tgtEl>
                                          <p:spTgt spid="4"/>
                                        </p:tgtEl>
                                        <p:attrNameLst>
                                          <p:attrName>ppt_x</p:attrName>
                                          <p:attrName>ppt_y</p:attrName>
                                        </p:attrNameLst>
                                      </p:cBhvr>
                                      <p:rCtr x="0" y="1250"/>
                                    </p:animMotion>
                                  </p:childTnLst>
                                </p:cTn>
                              </p:par>
                              <p:par>
                                <p:cTn id="15" presetID="10" presetClass="entr" presetSubtype="0" fill="hold" nodeType="withEffect">
                                  <p:stCondLst>
                                    <p:cond delay="10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0" presetClass="path" presetSubtype="0" decel="50000" fill="hold" nodeType="withEffect">
                                  <p:stCondLst>
                                    <p:cond delay="1000"/>
                                  </p:stCondLst>
                                  <p:childTnLst>
                                    <p:animMotion origin="layout" path="M 0.00234 -0.04769 L 0.00234 -0.02153 " pathEditMode="relative" ptsTypes="AA">
                                      <p:cBhvr>
                                        <p:cTn id="19" dur="500" fill="hold"/>
                                        <p:tgtEl>
                                          <p:spTgt spid="5"/>
                                        </p:tgtEl>
                                        <p:attrNameLst>
                                          <p:attrName>ppt_x</p:attrName>
                                          <p:attrName>ppt_y</p:attrName>
                                        </p:attrNameLst>
                                      </p:cBhvr>
                                    </p:animMotion>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2 – 20 minutes</a:t>
            </a:r>
          </a:p>
        </p:txBody>
      </p:sp>
      <p:sp>
        <p:nvSpPr>
          <p:cNvPr id="4" name="Text Placeholder 3"/>
          <p:cNvSpPr>
            <a:spLocks noGrp="1"/>
          </p:cNvSpPr>
          <p:nvPr>
            <p:ph type="body" sz="quarter" idx="12"/>
          </p:nvPr>
        </p:nvSpPr>
        <p:spPr>
          <a:xfrm>
            <a:off x="585216" y="3977319"/>
            <a:ext cx="9144000" cy="307777"/>
          </a:xfrm>
        </p:spPr>
        <p:txBody>
          <a:bodyPr/>
          <a:lstStyle/>
          <a:p>
            <a:r>
              <a:rPr lang="en-US" dirty="0"/>
              <a:t>Add a UWP control with XAML Islands</a:t>
            </a:r>
          </a:p>
        </p:txBody>
      </p:sp>
    </p:spTree>
    <p:extLst>
      <p:ext uri="{BB962C8B-B14F-4D97-AF65-F5344CB8AC3E}">
        <p14:creationId xmlns:p14="http://schemas.microsoft.com/office/powerpoint/2010/main" val="399621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1809726"/>
          </a:xfrm>
        </p:spPr>
        <p:txBody>
          <a:bodyPr/>
          <a:lstStyle/>
          <a:p>
            <a:r>
              <a:rPr lang="en-US" dirty="0"/>
              <a:t>You referenced the NuGet package </a:t>
            </a:r>
            <a:r>
              <a:rPr lang="en-US" dirty="0" err="1">
                <a:hlinkClick r:id="rId3"/>
              </a:rPr>
              <a:t>Microsoft.Toolkit.Wpf.UI.Controls</a:t>
            </a:r>
            <a:r>
              <a:rPr lang="en-US" dirty="0">
                <a:hlinkClick r:id="rId3"/>
              </a:rPr>
              <a:t> </a:t>
            </a:r>
            <a:r>
              <a:rPr lang="en-US" dirty="0"/>
              <a:t>(This package provides out of the box </a:t>
            </a:r>
            <a:r>
              <a:rPr lang="en-US" dirty="0" err="1"/>
              <a:t>XAMLIslands</a:t>
            </a:r>
            <a:r>
              <a:rPr lang="en-US" dirty="0"/>
              <a:t> 1</a:t>
            </a:r>
            <a:r>
              <a:rPr lang="en-US" baseline="30000" dirty="0"/>
              <a:t>st</a:t>
            </a:r>
            <a:r>
              <a:rPr lang="en-US" dirty="0"/>
              <a:t> party controls)</a:t>
            </a:r>
          </a:p>
          <a:p>
            <a:r>
              <a:rPr lang="en-US" dirty="0"/>
              <a:t>You used the </a:t>
            </a:r>
            <a:r>
              <a:rPr lang="en-US" b="1" dirty="0" err="1">
                <a:solidFill>
                  <a:srgbClr val="00188F"/>
                </a:solidFill>
              </a:rPr>
              <a:t>InkCanvas</a:t>
            </a:r>
            <a:r>
              <a:rPr lang="en-US" dirty="0"/>
              <a:t> which is a rich touch/pen/mouse enabled controls to draw on a surface</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702570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4E7-4272-43F4-B0E9-738F554B6AA1}"/>
              </a:ext>
            </a:extLst>
          </p:cNvPr>
          <p:cNvSpPr>
            <a:spLocks noGrp="1"/>
          </p:cNvSpPr>
          <p:nvPr>
            <p:ph type="title"/>
          </p:nvPr>
        </p:nvSpPr>
        <p:spPr>
          <a:xfrm>
            <a:off x="585216" y="2534625"/>
            <a:ext cx="6126480" cy="997196"/>
          </a:xfrm>
        </p:spPr>
        <p:txBody>
          <a:bodyPr/>
          <a:lstStyle/>
          <a:p>
            <a:r>
              <a:rPr lang="en-US" dirty="0"/>
              <a:t>Add any UWP control with XAML Islands</a:t>
            </a:r>
            <a:endParaRPr lang="it-IT" dirty="0"/>
          </a:p>
        </p:txBody>
      </p:sp>
      <p:sp>
        <p:nvSpPr>
          <p:cNvPr id="3" name="Text Placeholder 2">
            <a:extLst>
              <a:ext uri="{FF2B5EF4-FFF2-40B4-BE49-F238E27FC236}">
                <a16:creationId xmlns:a16="http://schemas.microsoft.com/office/drawing/2014/main" id="{AAA27306-33F3-4B23-8616-8805B2C58589}"/>
              </a:ext>
            </a:extLst>
          </p:cNvPr>
          <p:cNvSpPr>
            <a:spLocks noGrp="1"/>
          </p:cNvSpPr>
          <p:nvPr>
            <p:ph type="body" sz="quarter" idx="12"/>
          </p:nvPr>
        </p:nvSpPr>
        <p:spPr/>
        <p:txBody>
          <a:bodyPr/>
          <a:lstStyle/>
          <a:p>
            <a:r>
              <a:rPr lang="en-US" dirty="0"/>
              <a:t>Exercise 2</a:t>
            </a:r>
            <a:endParaRPr lang="it-IT" dirty="0"/>
          </a:p>
        </p:txBody>
      </p:sp>
    </p:spTree>
    <p:extLst>
      <p:ext uri="{BB962C8B-B14F-4D97-AF65-F5344CB8AC3E}">
        <p14:creationId xmlns:p14="http://schemas.microsoft.com/office/powerpoint/2010/main" val="326420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4A7B-6C3C-4731-97CD-CE8A9AC670AD}"/>
              </a:ext>
            </a:extLst>
          </p:cNvPr>
          <p:cNvSpPr>
            <a:spLocks noGrp="1"/>
          </p:cNvSpPr>
          <p:nvPr>
            <p:ph type="title"/>
          </p:nvPr>
        </p:nvSpPr>
        <p:spPr>
          <a:xfrm>
            <a:off x="588263" y="457200"/>
            <a:ext cx="11018520" cy="553998"/>
          </a:xfrm>
        </p:spPr>
        <p:txBody>
          <a:bodyPr/>
          <a:lstStyle/>
          <a:p>
            <a:r>
              <a:rPr lang="en-US"/>
              <a:t>Windows Community Toolkit – </a:t>
            </a:r>
            <a:r>
              <a:rPr lang="en-US" err="1"/>
              <a:t>WindowsXamlHost</a:t>
            </a:r>
            <a:r>
              <a:rPr lang="en-US"/>
              <a:t> </a:t>
            </a:r>
          </a:p>
        </p:txBody>
      </p:sp>
      <p:sp>
        <p:nvSpPr>
          <p:cNvPr id="3" name="Rectangle: Rounded Corners 2">
            <a:extLst>
              <a:ext uri="{FF2B5EF4-FFF2-40B4-BE49-F238E27FC236}">
                <a16:creationId xmlns:a16="http://schemas.microsoft.com/office/drawing/2014/main" id="{096DD340-53CA-4EBF-AD99-C474FDF64B75}"/>
              </a:ext>
            </a:extLst>
          </p:cNvPr>
          <p:cNvSpPr/>
          <p:nvPr/>
        </p:nvSpPr>
        <p:spPr>
          <a:xfrm>
            <a:off x="3784863" y="3465744"/>
            <a:ext cx="3200400" cy="640080"/>
          </a:xfrm>
          <a:prstGeom prst="roundRect">
            <a:avLst/>
          </a:prstGeom>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err="1">
                <a:gradFill>
                  <a:gsLst>
                    <a:gs pos="40075">
                      <a:srgbClr val="FFFFFF"/>
                    </a:gs>
                    <a:gs pos="30000">
                      <a:srgbClr val="FFFFFF"/>
                    </a:gs>
                  </a:gsLst>
                  <a:lin ang="5400000" scaled="0"/>
                </a:gradFill>
              </a:rPr>
              <a:t>WindowsXamlHost</a:t>
            </a:r>
            <a:endParaRPr lang="en-US" sz="1800">
              <a:gradFill>
                <a:gsLst>
                  <a:gs pos="40075">
                    <a:srgbClr val="FFFFFF"/>
                  </a:gs>
                  <a:gs pos="30000">
                    <a:srgbClr val="FFFFFF"/>
                  </a:gs>
                </a:gsLst>
                <a:lin ang="5400000" scaled="0"/>
              </a:gradFill>
            </a:endParaRPr>
          </a:p>
        </p:txBody>
      </p:sp>
      <p:sp>
        <p:nvSpPr>
          <p:cNvPr id="4" name="Rectangle: Rounded Corners 3">
            <a:extLst>
              <a:ext uri="{FF2B5EF4-FFF2-40B4-BE49-F238E27FC236}">
                <a16:creationId xmlns:a16="http://schemas.microsoft.com/office/drawing/2014/main" id="{810A0B18-0199-4B08-B7E9-869DC97C8B15}"/>
              </a:ext>
            </a:extLst>
          </p:cNvPr>
          <p:cNvSpPr/>
          <p:nvPr/>
        </p:nvSpPr>
        <p:spPr bwMode="auto">
          <a:xfrm>
            <a:off x="588264" y="2423401"/>
            <a:ext cx="9798706" cy="1829999"/>
          </a:xfrm>
          <a:prstGeom prst="roundRect">
            <a:avLst/>
          </a:prstGeom>
          <a:ln w="22225">
            <a:solidFill>
              <a:schemeClr val="tx1"/>
            </a:solidFill>
            <a:prstDash val="dash"/>
          </a:ln>
          <a:effectLst/>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C1CC6E0-01EE-4348-B28B-041961306052}"/>
              </a:ext>
            </a:extLst>
          </p:cNvPr>
          <p:cNvSpPr/>
          <p:nvPr/>
        </p:nvSpPr>
        <p:spPr>
          <a:xfrm>
            <a:off x="588264" y="2572144"/>
            <a:ext cx="2700216" cy="46166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WPF/WinForms</a:t>
            </a:r>
          </a:p>
        </p:txBody>
      </p:sp>
      <p:sp>
        <p:nvSpPr>
          <p:cNvPr id="7" name="Rectangle: Rounded Corners 6">
            <a:extLst>
              <a:ext uri="{FF2B5EF4-FFF2-40B4-BE49-F238E27FC236}">
                <a16:creationId xmlns:a16="http://schemas.microsoft.com/office/drawing/2014/main" id="{CC54FC27-4B6F-4432-B515-B716217C58F7}"/>
              </a:ext>
            </a:extLst>
          </p:cNvPr>
          <p:cNvSpPr/>
          <p:nvPr/>
        </p:nvSpPr>
        <p:spPr>
          <a:xfrm>
            <a:off x="3784863" y="1232835"/>
            <a:ext cx="3200400" cy="640080"/>
          </a:xfrm>
          <a:prstGeom prst="roundRect">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800">
                <a:gradFill>
                  <a:gsLst>
                    <a:gs pos="40075">
                      <a:srgbClr val="FFFFFF"/>
                    </a:gs>
                    <a:gs pos="30000">
                      <a:srgbClr val="FFFFFF"/>
                    </a:gs>
                  </a:gsLst>
                  <a:lin ang="5400000" scaled="0"/>
                </a:gradFill>
              </a:rPr>
              <a:t>UWP Control</a:t>
            </a:r>
          </a:p>
        </p:txBody>
      </p:sp>
      <p:cxnSp>
        <p:nvCxnSpPr>
          <p:cNvPr id="9" name="Straight Arrow Connector 8">
            <a:extLst>
              <a:ext uri="{FF2B5EF4-FFF2-40B4-BE49-F238E27FC236}">
                <a16:creationId xmlns:a16="http://schemas.microsoft.com/office/drawing/2014/main" id="{3554E3E6-F2BC-408A-8335-6CCA1C0CB820}"/>
              </a:ext>
            </a:extLst>
          </p:cNvPr>
          <p:cNvCxnSpPr>
            <a:cxnSpLocks/>
            <a:stCxn id="7" idx="2"/>
            <a:endCxn id="3" idx="0"/>
          </p:cNvCxnSpPr>
          <p:nvPr/>
        </p:nvCxnSpPr>
        <p:spPr>
          <a:xfrm>
            <a:off x="5385063" y="1872915"/>
            <a:ext cx="0" cy="1592829"/>
          </a:xfrm>
          <a:prstGeom prst="straightConnector1">
            <a:avLst/>
          </a:prstGeom>
          <a:ln w="57150">
            <a:solidFill>
              <a:srgbClr val="0078D4">
                <a:alpha val="50000"/>
              </a:srgbClr>
            </a:solidFill>
            <a:prstDash val="sysDash"/>
            <a:headEnd type="none" w="lg" len="med"/>
            <a:tailEnd type="triangle"/>
          </a:ln>
        </p:spPr>
        <p:style>
          <a:lnRef idx="3">
            <a:schemeClr val="dk1"/>
          </a:lnRef>
          <a:fillRef idx="0">
            <a:schemeClr val="dk1"/>
          </a:fillRef>
          <a:effectRef idx="2">
            <a:schemeClr val="dk1"/>
          </a:effectRef>
          <a:fontRef idx="minor">
            <a:schemeClr val="tx1"/>
          </a:fontRef>
        </p:style>
      </p:cxnSp>
      <p:sp>
        <p:nvSpPr>
          <p:cNvPr id="11" name="Rectangle 10">
            <a:extLst>
              <a:ext uri="{FF2B5EF4-FFF2-40B4-BE49-F238E27FC236}">
                <a16:creationId xmlns:a16="http://schemas.microsoft.com/office/drawing/2014/main" id="{AD390C47-7CA0-45D0-8857-26C0CB801A74}"/>
              </a:ext>
            </a:extLst>
          </p:cNvPr>
          <p:cNvSpPr/>
          <p:nvPr/>
        </p:nvSpPr>
        <p:spPr>
          <a:xfrm>
            <a:off x="436229" y="4795077"/>
            <a:ext cx="10516964" cy="2808461"/>
          </a:xfrm>
          <a:prstGeom prst="rect">
            <a:avLst/>
          </a:prstGeom>
        </p:spPr>
        <p:txBody>
          <a:bodyPr wrap="square">
            <a:spAutoFit/>
          </a:bodyPr>
          <a:lstStyle/>
          <a:p>
            <a:pPr marL="285750" lvl="0" indent="-285750">
              <a:buFont typeface="Arial" panose="020B0604020202020204" pitchFamily="34" charset="0"/>
              <a:buChar char="•"/>
              <a:defRPr/>
            </a:pPr>
            <a:r>
              <a:rPr lang="en-US">
                <a:solidFill>
                  <a:srgbClr val="1A1A1A"/>
                </a:solidFill>
              </a:rPr>
              <a:t>Host for any UWP Control</a:t>
            </a:r>
          </a:p>
          <a:p>
            <a:pPr marL="285750" lvl="0" indent="-285750">
              <a:buFont typeface="Arial" panose="020B0604020202020204" pitchFamily="34" charset="0"/>
              <a:buChar char="•"/>
              <a:defRPr/>
            </a:pPr>
            <a:r>
              <a:rPr lang="en-US">
                <a:solidFill>
                  <a:srgbClr val="1A1A1A"/>
                </a:solidFill>
              </a:rPr>
              <a:t>Dedicated NuGet package: </a:t>
            </a:r>
          </a:p>
          <a:p>
            <a:pPr marL="742933" lvl="1" indent="-285750">
              <a:buFont typeface="Arial" panose="020B0604020202020204" pitchFamily="34" charset="0"/>
              <a:buChar char="•"/>
              <a:defRPr/>
            </a:pPr>
            <a:r>
              <a:rPr lang="en-US">
                <a:solidFill>
                  <a:srgbClr val="1A1A1A"/>
                </a:solidFill>
              </a:rPr>
              <a:t>WPF: </a:t>
            </a:r>
            <a:r>
              <a:rPr lang="en-US">
                <a:solidFill>
                  <a:srgbClr val="1A1A1A"/>
                </a:solidFill>
                <a:hlinkClick r:id="rId3"/>
              </a:rPr>
              <a:t>https://www.nuget.org/packages/Microsoft.Toolkit.Wpf.UI.XamlHost/</a:t>
            </a:r>
            <a:endParaRPr lang="en-US">
              <a:solidFill>
                <a:srgbClr val="1A1A1A"/>
              </a:solidFill>
            </a:endParaRPr>
          </a:p>
          <a:p>
            <a:pPr marL="742933" lvl="1" indent="-285750">
              <a:buFont typeface="Arial" panose="020B0604020202020204" pitchFamily="34" charset="0"/>
              <a:buChar char="•"/>
              <a:defRPr/>
            </a:pPr>
            <a:r>
              <a:rPr lang="en-US">
                <a:solidFill>
                  <a:srgbClr val="1A1A1A"/>
                </a:solidFill>
              </a:rPr>
              <a:t>Windows Forms: </a:t>
            </a:r>
            <a:r>
              <a:rPr lang="en-US">
                <a:solidFill>
                  <a:srgbClr val="1A1A1A"/>
                </a:solidFill>
                <a:hlinkClick r:id="rId4"/>
              </a:rPr>
              <a:t>https://www.nuget.org/packages/Microsoft.Toolkit.Forms.UI.XamlHost/</a:t>
            </a:r>
            <a:endParaRPr lang="en-US">
              <a:solidFill>
                <a:srgbClr val="1A1A1A"/>
              </a:solidFill>
            </a:endParaRPr>
          </a:p>
          <a:p>
            <a:pPr marL="285750" indent="-285750">
              <a:buFont typeface="Arial" panose="020B0604020202020204" pitchFamily="34" charset="0"/>
              <a:buChar char="•"/>
              <a:defRPr/>
            </a:pPr>
            <a:r>
              <a:rPr lang="en-US">
                <a:solidFill>
                  <a:srgbClr val="1A1A1A"/>
                </a:solidFill>
              </a:rPr>
              <a:t>If you are using 1</a:t>
            </a:r>
            <a:r>
              <a:rPr lang="en-US" baseline="30000">
                <a:solidFill>
                  <a:srgbClr val="1A1A1A"/>
                </a:solidFill>
              </a:rPr>
              <a:t>st</a:t>
            </a:r>
            <a:r>
              <a:rPr lang="en-US">
                <a:solidFill>
                  <a:srgbClr val="1A1A1A"/>
                </a:solidFill>
              </a:rPr>
              <a:t> party wrapped controls, the package is already installed since it’s a dependency</a:t>
            </a:r>
          </a:p>
          <a:p>
            <a:pPr lvl="1">
              <a:defRPr/>
            </a:pPr>
            <a:r>
              <a:rPr lang="en-US">
                <a:solidFill>
                  <a:srgbClr val="1A1A1A"/>
                </a:solidFill>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55865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352D-B3C9-4E2B-A669-B738847FA3DB}"/>
              </a:ext>
            </a:extLst>
          </p:cNvPr>
          <p:cNvSpPr>
            <a:spLocks noGrp="1"/>
          </p:cNvSpPr>
          <p:nvPr>
            <p:ph type="title"/>
          </p:nvPr>
        </p:nvSpPr>
        <p:spPr/>
        <p:txBody>
          <a:bodyPr/>
          <a:lstStyle/>
          <a:p>
            <a:r>
              <a:rPr lang="en-US"/>
              <a:t>Using the control</a:t>
            </a:r>
            <a:endParaRPr lang="it-IT"/>
          </a:p>
        </p:txBody>
      </p:sp>
      <p:sp>
        <p:nvSpPr>
          <p:cNvPr id="3" name="Rectangle 2">
            <a:extLst>
              <a:ext uri="{FF2B5EF4-FFF2-40B4-BE49-F238E27FC236}">
                <a16:creationId xmlns:a16="http://schemas.microsoft.com/office/drawing/2014/main" id="{92421AC4-0B38-4DB9-BC55-E1C42721C65B}"/>
              </a:ext>
            </a:extLst>
          </p:cNvPr>
          <p:cNvSpPr/>
          <p:nvPr/>
        </p:nvSpPr>
        <p:spPr>
          <a:xfrm>
            <a:off x="588262" y="1159265"/>
            <a:ext cx="7179943" cy="923330"/>
          </a:xfrm>
          <a:prstGeom prst="rect">
            <a:avLst/>
          </a:prstGeom>
        </p:spPr>
        <p:txBody>
          <a:bodyPr wrap="square">
            <a:spAutoFit/>
          </a:bodyPr>
          <a:lstStyle/>
          <a:p>
            <a:r>
              <a:rPr lang="it-IT" sz="1800">
                <a:solidFill>
                  <a:srgbClr val="0000FF"/>
                </a:solidFill>
                <a:latin typeface="Consolas" panose="020B0609020204030204" pitchFamily="49" charset="0"/>
              </a:rPr>
              <a:t>&lt;</a:t>
            </a:r>
            <a:r>
              <a:rPr lang="it-IT" sz="1800" err="1">
                <a:solidFill>
                  <a:srgbClr val="A31515"/>
                </a:solidFill>
                <a:latin typeface="Consolas" panose="020B0609020204030204" pitchFamily="49" charset="0"/>
              </a:rPr>
              <a:t>xamlhost</a:t>
            </a:r>
            <a:r>
              <a:rPr lang="it-IT" sz="1800" err="1">
                <a:solidFill>
                  <a:srgbClr val="0000FF"/>
                </a:solidFill>
                <a:latin typeface="Consolas" panose="020B0609020204030204" pitchFamily="49" charset="0"/>
              </a:rPr>
              <a:t>:</a:t>
            </a:r>
            <a:r>
              <a:rPr lang="it-IT" sz="1800" err="1">
                <a:solidFill>
                  <a:srgbClr val="A31515"/>
                </a:solidFill>
                <a:latin typeface="Consolas" panose="020B0609020204030204" pitchFamily="49" charset="0"/>
              </a:rPr>
              <a:t>WindowsXamlHost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InitialTypeName</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Windows.UI.Xaml.Controls.CalendarView</a:t>
            </a:r>
            <a:r>
              <a:rPr lang="it-IT" sz="1800">
                <a:solidFill>
                  <a:srgbClr val="0000FF"/>
                </a:solidFill>
                <a:latin typeface="Consolas" panose="020B0609020204030204" pitchFamily="49" charset="0"/>
              </a:rPr>
              <a:t>"</a:t>
            </a:r>
            <a:r>
              <a:rPr lang="it-IT" sz="1800">
                <a:solidFill>
                  <a:srgbClr val="FF0000"/>
                </a:solidFill>
                <a:latin typeface="Consolas" panose="020B0609020204030204" pitchFamily="49" charset="0"/>
              </a:rPr>
              <a:t> </a:t>
            </a:r>
            <a:r>
              <a:rPr lang="it-IT" sz="1800" err="1">
                <a:solidFill>
                  <a:srgbClr val="FF0000"/>
                </a:solidFill>
                <a:latin typeface="Consolas" panose="020B0609020204030204" pitchFamily="49" charset="0"/>
              </a:rPr>
              <a:t>ChildChanged</a:t>
            </a:r>
            <a:r>
              <a:rPr lang="it-IT" sz="1800">
                <a:solidFill>
                  <a:srgbClr val="0000FF"/>
                </a:solidFill>
                <a:latin typeface="Consolas" panose="020B0609020204030204" pitchFamily="49" charset="0"/>
              </a:rPr>
              <a:t>="</a:t>
            </a:r>
            <a:r>
              <a:rPr lang="it-IT" sz="1800" err="1">
                <a:solidFill>
                  <a:srgbClr val="0000FF"/>
                </a:solidFill>
                <a:latin typeface="Consolas" panose="020B0609020204030204" pitchFamily="49" charset="0"/>
              </a:rPr>
              <a:t>CalendarUwp_ChildChanged</a:t>
            </a:r>
            <a:r>
              <a:rPr lang="it-IT" sz="1800">
                <a:solidFill>
                  <a:srgbClr val="0000FF"/>
                </a:solidFill>
                <a:latin typeface="Consolas" panose="020B0609020204030204" pitchFamily="49" charset="0"/>
              </a:rPr>
              <a:t>" /&gt;</a:t>
            </a:r>
            <a:endParaRPr lang="it-IT"/>
          </a:p>
        </p:txBody>
      </p:sp>
      <p:sp>
        <p:nvSpPr>
          <p:cNvPr id="4" name="TextBox 3">
            <a:extLst>
              <a:ext uri="{FF2B5EF4-FFF2-40B4-BE49-F238E27FC236}">
                <a16:creationId xmlns:a16="http://schemas.microsoft.com/office/drawing/2014/main" id="{C9ABD67B-F96D-4E37-BBBB-20EB5534A0CC}"/>
              </a:ext>
            </a:extLst>
          </p:cNvPr>
          <p:cNvSpPr txBox="1"/>
          <p:nvPr/>
        </p:nvSpPr>
        <p:spPr>
          <a:xfrm>
            <a:off x="8692758" y="1832468"/>
            <a:ext cx="3288484"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The full signature of the control you want to render</a:t>
            </a:r>
            <a:endParaRPr lang="it-IT" sz="200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9C15F916-E204-4C40-8FF0-A7D01D242B41}"/>
              </a:ext>
            </a:extLst>
          </p:cNvPr>
          <p:cNvSpPr txBox="1"/>
          <p:nvPr/>
        </p:nvSpPr>
        <p:spPr>
          <a:xfrm>
            <a:off x="6443539" y="2668519"/>
            <a:ext cx="3288484" cy="1231106"/>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You subscribe to this event to handle interaction with the control and to customize it</a:t>
            </a:r>
            <a:endParaRPr lang="it-IT" sz="2000" err="1">
              <a:gradFill>
                <a:gsLst>
                  <a:gs pos="2917">
                    <a:schemeClr val="tx1"/>
                  </a:gs>
                  <a:gs pos="30000">
                    <a:schemeClr val="tx1"/>
                  </a:gs>
                </a:gsLst>
                <a:lin ang="5400000" scaled="0"/>
              </a:gradFill>
            </a:endParaRPr>
          </a:p>
        </p:txBody>
      </p:sp>
      <p:sp>
        <p:nvSpPr>
          <p:cNvPr id="6" name="Arrow: Left 5">
            <a:extLst>
              <a:ext uri="{FF2B5EF4-FFF2-40B4-BE49-F238E27FC236}">
                <a16:creationId xmlns:a16="http://schemas.microsoft.com/office/drawing/2014/main" id="{BF6E9FE4-96DB-46F3-93ED-403A9AAAF56E}"/>
              </a:ext>
            </a:extLst>
          </p:cNvPr>
          <p:cNvSpPr/>
          <p:nvPr/>
        </p:nvSpPr>
        <p:spPr bwMode="auto">
          <a:xfrm rot="768406">
            <a:off x="7650814" y="1757127"/>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Left 6">
            <a:extLst>
              <a:ext uri="{FF2B5EF4-FFF2-40B4-BE49-F238E27FC236}">
                <a16:creationId xmlns:a16="http://schemas.microsoft.com/office/drawing/2014/main" id="{B4E8D9C6-B870-40E3-BDBA-18AA4053B742}"/>
              </a:ext>
            </a:extLst>
          </p:cNvPr>
          <p:cNvSpPr/>
          <p:nvPr/>
        </p:nvSpPr>
        <p:spPr bwMode="auto">
          <a:xfrm rot="1761174">
            <a:off x="4767459" y="2339870"/>
            <a:ext cx="1531149" cy="31745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65D2996C-8FE8-4BF2-A709-AA65D3B397E1}"/>
              </a:ext>
            </a:extLst>
          </p:cNvPr>
          <p:cNvSpPr/>
          <p:nvPr/>
        </p:nvSpPr>
        <p:spPr bwMode="auto">
          <a:xfrm>
            <a:off x="588262" y="1494994"/>
            <a:ext cx="2104604"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D27DF7E7-9959-41BD-B47B-5FFF7E34576C}"/>
              </a:ext>
            </a:extLst>
          </p:cNvPr>
          <p:cNvSpPr/>
          <p:nvPr/>
        </p:nvSpPr>
        <p:spPr bwMode="auto">
          <a:xfrm>
            <a:off x="588262" y="1788794"/>
            <a:ext cx="1785047"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25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 grpId="0" animBg="1"/>
      <p:bldP spid="9" grpId="0" animBg="1"/>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4EEF0-D7BC-4A8C-BB56-06918779306B}"/>
              </a:ext>
            </a:extLst>
          </p:cNvPr>
          <p:cNvSpPr>
            <a:spLocks noGrp="1"/>
          </p:cNvSpPr>
          <p:nvPr>
            <p:ph type="title"/>
          </p:nvPr>
        </p:nvSpPr>
        <p:spPr>
          <a:xfrm>
            <a:off x="588263" y="457200"/>
            <a:ext cx="11018520" cy="553998"/>
          </a:xfrm>
        </p:spPr>
        <p:txBody>
          <a:bodyPr/>
          <a:lstStyle/>
          <a:p>
            <a:r>
              <a:rPr lang="en-US"/>
              <a:t>Using the control</a:t>
            </a:r>
            <a:endParaRPr lang="it-IT"/>
          </a:p>
        </p:txBody>
      </p:sp>
      <p:sp>
        <p:nvSpPr>
          <p:cNvPr id="3" name="Rectangle 2">
            <a:extLst>
              <a:ext uri="{FF2B5EF4-FFF2-40B4-BE49-F238E27FC236}">
                <a16:creationId xmlns:a16="http://schemas.microsoft.com/office/drawing/2014/main" id="{2E531268-F59A-483C-B781-53FA257932E8}"/>
              </a:ext>
            </a:extLst>
          </p:cNvPr>
          <p:cNvSpPr/>
          <p:nvPr/>
        </p:nvSpPr>
        <p:spPr>
          <a:xfrm>
            <a:off x="588263" y="1366717"/>
            <a:ext cx="11204895" cy="4801314"/>
          </a:xfrm>
          <a:prstGeom prst="rect">
            <a:avLst/>
          </a:prstGeom>
        </p:spPr>
        <p:txBody>
          <a:bodyPr wrap="square">
            <a:spAutoFit/>
          </a:bodyPr>
          <a:lstStyle/>
          <a:p>
            <a:r>
              <a:rPr lang="en-US" sz="1800">
                <a:solidFill>
                  <a:srgbClr val="0000FF"/>
                </a:solidFill>
                <a:latin typeface="Consolas" panose="020B0609020204030204" pitchFamily="49" charset="0"/>
              </a:rPr>
              <a:t>private</a:t>
            </a:r>
            <a:r>
              <a:rPr lang="en-US" sz="1800">
                <a:solidFill>
                  <a:srgbClr val="000000"/>
                </a:solidFill>
                <a:latin typeface="Consolas" panose="020B0609020204030204" pitchFamily="49" charset="0"/>
              </a:rPr>
              <a:t> </a:t>
            </a:r>
            <a:r>
              <a:rPr lang="en-US" sz="1800">
                <a:solidFill>
                  <a:srgbClr val="0000FF"/>
                </a:solidFill>
                <a:latin typeface="Consolas" panose="020B0609020204030204" pitchFamily="49" charset="0"/>
              </a:rPr>
              <a:t>void</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CalendarUwp_ChildChanged</a:t>
            </a:r>
            <a:r>
              <a:rPr lang="en-US" sz="1800">
                <a:solidFill>
                  <a:srgbClr val="000000"/>
                </a:solidFill>
                <a:latin typeface="Consolas" panose="020B0609020204030204" pitchFamily="49" charset="0"/>
              </a:rPr>
              <a:t>(</a:t>
            </a:r>
            <a:r>
              <a:rPr lang="en-US" sz="1800">
                <a:solidFill>
                  <a:srgbClr val="0000FF"/>
                </a:solidFill>
                <a:latin typeface="Consolas" panose="020B0609020204030204" pitchFamily="49" charset="0"/>
              </a:rPr>
              <a:t>object</a:t>
            </a:r>
            <a:r>
              <a:rPr lang="en-US" sz="1800">
                <a:solidFill>
                  <a:srgbClr val="000000"/>
                </a:solidFill>
                <a:latin typeface="Consolas" panose="020B0609020204030204" pitchFamily="49" charset="0"/>
              </a:rPr>
              <a:t> sender, </a:t>
            </a:r>
            <a:r>
              <a:rPr lang="en-US" sz="1800" err="1">
                <a:solidFill>
                  <a:srgbClr val="000000"/>
                </a:solidFill>
                <a:latin typeface="Consolas" panose="020B0609020204030204" pitchFamily="49" charset="0"/>
              </a:rPr>
              <a:t>EventArgs</a:t>
            </a:r>
            <a:r>
              <a:rPr lang="en-US" sz="1800">
                <a:solidFill>
                  <a:srgbClr val="000000"/>
                </a:solidFill>
                <a:latin typeface="Consolas" panose="020B0609020204030204" pitchFamily="49" charset="0"/>
              </a:rPr>
              <a:t> e)</a:t>
            </a:r>
          </a:p>
          <a:p>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WindowsXamlHost</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sender</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Windows.UI.Xaml.Controls.CalendarView</a:t>
            </a:r>
            <a:r>
              <a:rPr lang="en-US" sz="1800">
                <a:solidFill>
                  <a:srgbClr val="000000"/>
                </a:solidFill>
                <a:latin typeface="Consolas" panose="020B0609020204030204" pitchFamily="49" charset="0"/>
              </a:rPr>
              <a:t> </a:t>
            </a:r>
            <a:r>
              <a:rPr lang="en-US" sz="1800" err="1">
                <a:solidFill>
                  <a:srgbClr val="000000"/>
                </a:solidFill>
                <a:latin typeface="Consolas" panose="020B0609020204030204" pitchFamily="49" charset="0"/>
              </a:rPr>
              <a:t>calendarView</a:t>
            </a:r>
            <a:r>
              <a:rPr lang="en-US"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Windows.UI.Xaml.Controls.CalendarView</a:t>
            </a:r>
            <a:r>
              <a:rPr lang="it-IT" sz="1800">
                <a:solidFill>
                  <a:srgbClr val="000000"/>
                </a:solidFill>
                <a:latin typeface="Consolas" panose="020B0609020204030204" pitchFamily="49" charset="0"/>
              </a:rPr>
              <a:t>)</a:t>
            </a:r>
            <a:r>
              <a:rPr lang="it-IT" sz="1800" err="1">
                <a:solidFill>
                  <a:srgbClr val="000000"/>
                </a:solidFill>
                <a:latin typeface="Consolas" panose="020B0609020204030204" pitchFamily="49" charset="0"/>
              </a:rPr>
              <a:t>windowsXamlHost.Child</a:t>
            </a:r>
            <a:r>
              <a:rPr lang="it-IT" sz="1800">
                <a:solidFill>
                  <a:srgbClr val="000000"/>
                </a:solidFill>
                <a:latin typeface="Consolas" panose="020B0609020204030204" pitchFamily="49" charset="0"/>
              </a:rPr>
              <a:t>;</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FF"/>
                </a:solidFill>
                <a:latin typeface="Consolas" panose="020B0609020204030204" pitchFamily="49" charset="0"/>
              </a:rPr>
              <a:t>if</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a:t>
            </a:r>
            <a:r>
              <a:rPr lang="it-IT" sz="1800">
                <a:solidFill>
                  <a:srgbClr val="000000"/>
                </a:solidFill>
                <a:latin typeface="Consolas" panose="020B0609020204030204" pitchFamily="49" charset="0"/>
              </a:rPr>
              <a:t> != </a:t>
            </a:r>
            <a:r>
              <a:rPr lang="it-IT" sz="1800" err="1">
                <a:solidFill>
                  <a:srgbClr val="0000FF"/>
                </a:solidFill>
                <a:latin typeface="Consolas" panose="020B0609020204030204" pitchFamily="49" charset="0"/>
              </a:rPr>
              <a:t>null</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calendarView.SelectedDatesChanged</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obj</a:t>
            </a:r>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args</a:t>
            </a:r>
            <a:r>
              <a:rPr lang="it-IT" sz="1800">
                <a:solidFill>
                  <a:srgbClr val="000000"/>
                </a:solidFill>
                <a:latin typeface="Consolas" panose="020B0609020204030204" pitchFamily="49" charset="0"/>
              </a:rPr>
              <a:t>) =&gt;</a:t>
            </a: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p>
          <a:p>
            <a:endParaRPr lang="it-IT" sz="1800">
              <a:solidFill>
                <a:srgbClr val="000000"/>
              </a:solidFill>
              <a:latin typeface="Consolas" panose="020B0609020204030204" pitchFamily="49" charset="0"/>
            </a:endParaRPr>
          </a:p>
          <a:p>
            <a:r>
              <a:rPr lang="it-IT" sz="1800">
                <a:solidFill>
                  <a:srgbClr val="000000"/>
                </a:solidFill>
                <a:latin typeface="Consolas" panose="020B0609020204030204" pitchFamily="49" charset="0"/>
              </a:rPr>
              <a:t>	</a:t>
            </a:r>
            <a:r>
              <a:rPr lang="it-IT" sz="1800" err="1">
                <a:solidFill>
                  <a:srgbClr val="000000"/>
                </a:solidFill>
                <a:latin typeface="Consolas" panose="020B0609020204030204" pitchFamily="49" charset="0"/>
              </a:rPr>
              <a:t>calendarView.MaxDate</a:t>
            </a:r>
            <a:r>
              <a:rPr lang="it-IT" sz="1800">
                <a:solidFill>
                  <a:srgbClr val="000000"/>
                </a:solidFill>
                <a:latin typeface="Consolas" panose="020B0609020204030204" pitchFamily="49" charset="0"/>
              </a:rPr>
              <a:t> = </a:t>
            </a:r>
            <a:r>
              <a:rPr lang="it-IT" sz="1800" err="1">
                <a:solidFill>
                  <a:srgbClr val="000000"/>
                </a:solidFill>
                <a:latin typeface="Consolas" panose="020B0609020204030204" pitchFamily="49" charset="0"/>
              </a:rPr>
              <a:t>DateTimeOffset.Now</a:t>
            </a:r>
            <a:r>
              <a:rPr lang="it-IT" sz="1800">
                <a:solidFill>
                  <a:srgbClr val="000000"/>
                </a:solidFill>
                <a:latin typeface="Consolas" panose="020B0609020204030204" pitchFamily="49" charset="0"/>
              </a:rPr>
              <a:t>;</a:t>
            </a:r>
          </a:p>
          <a:p>
            <a:r>
              <a:rPr lang="it-IT" sz="1800">
                <a:solidFill>
                  <a:srgbClr val="000000"/>
                </a:solidFill>
                <a:latin typeface="Consolas" panose="020B0609020204030204" pitchFamily="49" charset="0"/>
              </a:rPr>
              <a:t>    }</a:t>
            </a:r>
          </a:p>
          <a:p>
            <a:r>
              <a:rPr lang="it-IT" sz="1800">
                <a:solidFill>
                  <a:srgbClr val="000000"/>
                </a:solidFill>
                <a:latin typeface="Consolas" panose="020B0609020204030204" pitchFamily="49" charset="0"/>
              </a:rPr>
              <a:t>}</a:t>
            </a:r>
            <a:endParaRPr lang="it-IT"/>
          </a:p>
        </p:txBody>
      </p:sp>
      <p:sp>
        <p:nvSpPr>
          <p:cNvPr id="4" name="TextBox 3">
            <a:extLst>
              <a:ext uri="{FF2B5EF4-FFF2-40B4-BE49-F238E27FC236}">
                <a16:creationId xmlns:a16="http://schemas.microsoft.com/office/drawing/2014/main" id="{A99F6668-1A34-4A2E-91FB-9523627D1BBA}"/>
              </a:ext>
            </a:extLst>
          </p:cNvPr>
          <p:cNvSpPr txBox="1"/>
          <p:nvPr/>
        </p:nvSpPr>
        <p:spPr>
          <a:xfrm>
            <a:off x="8986372" y="3974982"/>
            <a:ext cx="3009885" cy="923330"/>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This property has a reference to the hosted control</a:t>
            </a:r>
            <a:endParaRPr lang="it-IT" sz="2000" err="1">
              <a:gradFill>
                <a:gsLst>
                  <a:gs pos="2917">
                    <a:schemeClr val="tx1"/>
                  </a:gs>
                  <a:gs pos="30000">
                    <a:schemeClr val="tx1"/>
                  </a:gs>
                </a:gsLst>
                <a:lin ang="5400000" scaled="0"/>
              </a:gradFill>
            </a:endParaRPr>
          </a:p>
        </p:txBody>
      </p:sp>
      <p:sp>
        <p:nvSpPr>
          <p:cNvPr id="5" name="Arrow: Left 4">
            <a:extLst>
              <a:ext uri="{FF2B5EF4-FFF2-40B4-BE49-F238E27FC236}">
                <a16:creationId xmlns:a16="http://schemas.microsoft.com/office/drawing/2014/main" id="{E8EEF13F-C40B-4AD3-8EF2-B55B5B7BD42E}"/>
              </a:ext>
            </a:extLst>
          </p:cNvPr>
          <p:cNvSpPr/>
          <p:nvPr/>
        </p:nvSpPr>
        <p:spPr bwMode="auto">
          <a:xfrm rot="2408905">
            <a:off x="9295056" y="3273803"/>
            <a:ext cx="873935"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BAA30E87-A5E8-43B5-B342-0A5CA412D7B2}"/>
              </a:ext>
            </a:extLst>
          </p:cNvPr>
          <p:cNvSpPr/>
          <p:nvPr/>
        </p:nvSpPr>
        <p:spPr bwMode="auto">
          <a:xfrm>
            <a:off x="8556772" y="2793534"/>
            <a:ext cx="741178"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9060F483-9FF1-47C4-82B0-1444DCD4BCFA}"/>
              </a:ext>
            </a:extLst>
          </p:cNvPr>
          <p:cNvSpPr txBox="1"/>
          <p:nvPr/>
        </p:nvSpPr>
        <p:spPr>
          <a:xfrm>
            <a:off x="7268028" y="4962503"/>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Event handling</a:t>
            </a:r>
            <a:endParaRPr lang="it-IT"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4966DCA4-537B-4ED7-BAB8-DEBBCD13ABF2}"/>
              </a:ext>
            </a:extLst>
          </p:cNvPr>
          <p:cNvSpPr txBox="1"/>
          <p:nvPr/>
        </p:nvSpPr>
        <p:spPr>
          <a:xfrm>
            <a:off x="6967938" y="6327505"/>
            <a:ext cx="3009885"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Properties customization</a:t>
            </a:r>
            <a:endParaRPr lang="it-IT" sz="2000" err="1">
              <a:gradFill>
                <a:gsLst>
                  <a:gs pos="2917">
                    <a:schemeClr val="tx1"/>
                  </a:gs>
                  <a:gs pos="30000">
                    <a:schemeClr val="tx1"/>
                  </a:gs>
                </a:gsLst>
                <a:lin ang="5400000" scaled="0"/>
              </a:gradFill>
            </a:endParaRPr>
          </a:p>
        </p:txBody>
      </p:sp>
      <p:sp>
        <p:nvSpPr>
          <p:cNvPr id="9" name="Arrow: Left 8">
            <a:extLst>
              <a:ext uri="{FF2B5EF4-FFF2-40B4-BE49-F238E27FC236}">
                <a16:creationId xmlns:a16="http://schemas.microsoft.com/office/drawing/2014/main" id="{5B60F312-1013-44C7-92E0-F3DD0DDDE39A}"/>
              </a:ext>
            </a:extLst>
          </p:cNvPr>
          <p:cNvSpPr/>
          <p:nvPr/>
        </p:nvSpPr>
        <p:spPr bwMode="auto">
          <a:xfrm rot="934406">
            <a:off x="5282038" y="4549900"/>
            <a:ext cx="2387018"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0282F6F-697B-4199-B8D2-D045F34665C2}"/>
              </a:ext>
            </a:extLst>
          </p:cNvPr>
          <p:cNvSpPr/>
          <p:nvPr/>
        </p:nvSpPr>
        <p:spPr bwMode="auto">
          <a:xfrm>
            <a:off x="3281495" y="3897272"/>
            <a:ext cx="2571710"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Left 10">
            <a:extLst>
              <a:ext uri="{FF2B5EF4-FFF2-40B4-BE49-F238E27FC236}">
                <a16:creationId xmlns:a16="http://schemas.microsoft.com/office/drawing/2014/main" id="{0C38768D-95F8-4D4F-96FA-796058070DEB}"/>
              </a:ext>
            </a:extLst>
          </p:cNvPr>
          <p:cNvSpPr/>
          <p:nvPr/>
        </p:nvSpPr>
        <p:spPr bwMode="auto">
          <a:xfrm rot="994321">
            <a:off x="4193558" y="5923494"/>
            <a:ext cx="2580370" cy="310393"/>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8D7376E-751B-4CF1-861C-333670EA7B3E}"/>
              </a:ext>
            </a:extLst>
          </p:cNvPr>
          <p:cNvSpPr/>
          <p:nvPr/>
        </p:nvSpPr>
        <p:spPr bwMode="auto">
          <a:xfrm>
            <a:off x="3181073" y="5270280"/>
            <a:ext cx="1021811" cy="251871"/>
          </a:xfrm>
          <a:prstGeom prst="rect">
            <a:avLst/>
          </a:prstGeom>
          <a:solidFill>
            <a:srgbClr val="00B050">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958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animBg="1"/>
      <p:bldP spid="10"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18993"/>
          </a:xfrm>
        </p:spPr>
        <p:txBody>
          <a:bodyPr vert="horz" wrap="square" lIns="143428" tIns="89642" rIns="143428" bIns="89642" rtlCol="0" anchor="t">
            <a:noAutofit/>
          </a:bodyPr>
          <a:lstStyle/>
          <a:p>
            <a:r>
              <a:rPr lang="en-US"/>
              <a:t>Enhancing your </a:t>
            </a:r>
            <a:r>
              <a:rPr lang="en-US" b="1"/>
              <a:t>Desktop </a:t>
            </a:r>
            <a:r>
              <a:rPr lang="en-US"/>
              <a:t>assets – UWP APIs</a:t>
            </a:r>
            <a:endParaRPr lang="en-US" spc="-10"/>
          </a:p>
        </p:txBody>
      </p:sp>
      <p:grpSp>
        <p:nvGrpSpPr>
          <p:cNvPr id="4" name="Group 3">
            <a:extLst>
              <a:ext uri="{FF2B5EF4-FFF2-40B4-BE49-F238E27FC236}">
                <a16:creationId xmlns:a16="http://schemas.microsoft.com/office/drawing/2014/main" id="{EE9FCD4F-F5CB-4ED1-B36E-4A0B1376FF23}"/>
              </a:ext>
            </a:extLst>
          </p:cNvPr>
          <p:cNvGrpSpPr/>
          <p:nvPr/>
        </p:nvGrpSpPr>
        <p:grpSpPr>
          <a:xfrm>
            <a:off x="617569" y="1664480"/>
            <a:ext cx="7026042" cy="5009003"/>
            <a:chOff x="4300928" y="1508810"/>
            <a:chExt cx="2643783" cy="4721804"/>
          </a:xfrm>
        </p:grpSpPr>
        <p:grpSp>
          <p:nvGrpSpPr>
            <p:cNvPr id="5" name="Group 4">
              <a:extLst>
                <a:ext uri="{FF2B5EF4-FFF2-40B4-BE49-F238E27FC236}">
                  <a16:creationId xmlns:a16="http://schemas.microsoft.com/office/drawing/2014/main" id="{4EFFAEB1-1D06-46E7-A062-8BFC607BC9B9}"/>
                </a:ext>
              </a:extLst>
            </p:cNvPr>
            <p:cNvGrpSpPr/>
            <p:nvPr/>
          </p:nvGrpSpPr>
          <p:grpSpPr>
            <a:xfrm>
              <a:off x="4300928" y="1508810"/>
              <a:ext cx="2643783" cy="4721804"/>
              <a:chOff x="5974197" y="1994094"/>
              <a:chExt cx="1587544" cy="3416162"/>
            </a:xfrm>
          </p:grpSpPr>
          <p:sp>
            <p:nvSpPr>
              <p:cNvPr id="8" name="Rectangle 7">
                <a:extLst>
                  <a:ext uri="{FF2B5EF4-FFF2-40B4-BE49-F238E27FC236}">
                    <a16:creationId xmlns:a16="http://schemas.microsoft.com/office/drawing/2014/main" id="{D0FF322A-1F49-4E45-8195-F406390BF05F}"/>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FC863E6-CBE0-40FC-8C44-E0C50AD7C126}"/>
                  </a:ext>
                </a:extLst>
              </p:cNvPr>
              <p:cNvSpPr/>
              <p:nvPr/>
            </p:nvSpPr>
            <p:spPr>
              <a:xfrm>
                <a:off x="5974197" y="1994094"/>
                <a:ext cx="1587544" cy="64952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 name="Rectangle 5">
              <a:extLst>
                <a:ext uri="{FF2B5EF4-FFF2-40B4-BE49-F238E27FC236}">
                  <a16:creationId xmlns:a16="http://schemas.microsoft.com/office/drawing/2014/main" id="{8A308975-6534-4E4F-8C8F-5B4776D92330}"/>
                </a:ext>
              </a:extLst>
            </p:cNvPr>
            <p:cNvSpPr/>
            <p:nvPr/>
          </p:nvSpPr>
          <p:spPr>
            <a:xfrm>
              <a:off x="5299192" y="1773032"/>
              <a:ext cx="647264" cy="377169"/>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Current status</a:t>
              </a:r>
            </a:p>
          </p:txBody>
        </p:sp>
        <p:sp>
          <p:nvSpPr>
            <p:cNvPr id="7" name="Content Placeholder 2">
              <a:extLst>
                <a:ext uri="{FF2B5EF4-FFF2-40B4-BE49-F238E27FC236}">
                  <a16:creationId xmlns:a16="http://schemas.microsoft.com/office/drawing/2014/main" id="{10780E0A-F0B6-48F8-8D7F-FEAD8003A7D5}"/>
                </a:ext>
              </a:extLst>
            </p:cNvPr>
            <p:cNvSpPr txBox="1">
              <a:spLocks/>
            </p:cNvSpPr>
            <p:nvPr/>
          </p:nvSpPr>
          <p:spPr>
            <a:xfrm>
              <a:off x="4374570" y="2698921"/>
              <a:ext cx="2570141" cy="34931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Font typeface="Wingdings" panose="05000000000000000000" pitchFamily="2" charset="2"/>
                <a:buChar char="Ø"/>
              </a:pPr>
              <a:r>
                <a:rPr lang="en-US" sz="2000">
                  <a:gradFill>
                    <a:gsLst>
                      <a:gs pos="1250">
                        <a:srgbClr val="1A1A1A"/>
                      </a:gs>
                      <a:gs pos="100000">
                        <a:srgbClr val="1A1A1A"/>
                      </a:gs>
                    </a:gsLst>
                    <a:lin ang="5400000" scaled="0"/>
                  </a:gradFill>
                </a:rPr>
                <a:t>Windows features exposed thru UWP APIs</a:t>
              </a:r>
            </a:p>
            <a:p>
              <a:pPr lvl="1">
                <a:buFont typeface="Wingdings" panose="05000000000000000000" pitchFamily="2" charset="2"/>
                <a:buChar char="§"/>
              </a:pPr>
              <a:r>
                <a:rPr lang="en-US" sz="1600">
                  <a:gradFill>
                    <a:gsLst>
                      <a:gs pos="1250">
                        <a:srgbClr val="1A1A1A"/>
                      </a:gs>
                      <a:gs pos="100000">
                        <a:srgbClr val="1A1A1A"/>
                      </a:gs>
                    </a:gsLst>
                    <a:lin ang="5400000" scaled="0"/>
                  </a:gradFill>
                </a:rPr>
                <a:t>Devices &amp; Sensors (</a:t>
              </a:r>
              <a:r>
                <a:rPr lang="en-US" sz="1600" err="1">
                  <a:gradFill>
                    <a:gsLst>
                      <a:gs pos="1250">
                        <a:srgbClr val="1A1A1A"/>
                      </a:gs>
                      <a:gs pos="100000">
                        <a:srgbClr val="1A1A1A"/>
                      </a:gs>
                    </a:gsLst>
                    <a:lin ang="5400000" scaled="0"/>
                  </a:gradFill>
                </a:rPr>
                <a:t>ie</a:t>
              </a:r>
              <a:r>
                <a:rPr lang="en-US" sz="1600">
                  <a:gradFill>
                    <a:gsLst>
                      <a:gs pos="1250">
                        <a:srgbClr val="1A1A1A"/>
                      </a:gs>
                      <a:gs pos="100000">
                        <a:srgbClr val="1A1A1A"/>
                      </a:gs>
                    </a:gsLst>
                    <a:lin ang="5400000" scaled="0"/>
                  </a:gradFill>
                </a:rPr>
                <a:t>: </a:t>
              </a:r>
              <a:r>
                <a:rPr lang="en-US" sz="1600" err="1">
                  <a:gradFill>
                    <a:gsLst>
                      <a:gs pos="1250">
                        <a:srgbClr val="1A1A1A"/>
                      </a:gs>
                      <a:gs pos="100000">
                        <a:srgbClr val="1A1A1A"/>
                      </a:gs>
                    </a:gsLst>
                    <a:lin ang="5400000" scaled="0"/>
                  </a:gradFill>
                </a:rPr>
                <a:t>BluetoothLE</a:t>
              </a:r>
              <a:r>
                <a:rPr lang="en-US" sz="1600">
                  <a:gradFill>
                    <a:gsLst>
                      <a:gs pos="1250">
                        <a:srgbClr val="1A1A1A"/>
                      </a:gs>
                      <a:gs pos="100000">
                        <a:srgbClr val="1A1A1A"/>
                      </a:gs>
                    </a:gsLst>
                    <a:lin ang="5400000" scaled="0"/>
                  </a:gradFill>
                </a:rPr>
                <a:t>)</a:t>
              </a:r>
            </a:p>
            <a:p>
              <a:pPr lvl="1">
                <a:buFont typeface="Wingdings" panose="05000000000000000000" pitchFamily="2" charset="2"/>
                <a:buChar char="§"/>
              </a:pPr>
              <a:r>
                <a:rPr lang="en-US" sz="1600">
                  <a:gradFill>
                    <a:gsLst>
                      <a:gs pos="1250">
                        <a:srgbClr val="1A1A1A"/>
                      </a:gs>
                      <a:gs pos="100000">
                        <a:srgbClr val="1A1A1A"/>
                      </a:gs>
                    </a:gsLst>
                    <a:lin ang="5400000" scaled="0"/>
                  </a:gradFill>
                </a:rPr>
                <a:t>XAML, Ink, Media, Speech/Cortana</a:t>
              </a:r>
            </a:p>
            <a:p>
              <a:pPr lvl="1">
                <a:buFont typeface="Wingdings" panose="05000000000000000000" pitchFamily="2" charset="2"/>
                <a:buChar char="§"/>
              </a:pPr>
              <a:r>
                <a:rPr lang="en-US" sz="1600">
                  <a:gradFill>
                    <a:gsLst>
                      <a:gs pos="1250">
                        <a:srgbClr val="1A1A1A"/>
                      </a:gs>
                      <a:gs pos="100000">
                        <a:srgbClr val="1A1A1A"/>
                      </a:gs>
                    </a:gsLst>
                    <a:lin ang="5400000" scaled="0"/>
                  </a:gradFill>
                </a:rPr>
                <a:t>Mixed Reality/3D, Machine Learning</a:t>
              </a:r>
            </a:p>
            <a:p>
              <a:pPr lvl="1">
                <a:buFont typeface="Wingdings" panose="05000000000000000000" pitchFamily="2" charset="2"/>
                <a:buChar char="§"/>
              </a:pPr>
              <a:r>
                <a:rPr lang="en-US" sz="1600">
                  <a:gradFill>
                    <a:gsLst>
                      <a:gs pos="1250">
                        <a:srgbClr val="1A1A1A"/>
                      </a:gs>
                      <a:gs pos="100000">
                        <a:srgbClr val="1A1A1A"/>
                      </a:gs>
                    </a:gsLst>
                    <a:lin ang="5400000" scaled="0"/>
                  </a:gradFill>
                </a:rPr>
                <a:t>New Input modes - Eye tracking</a:t>
              </a:r>
            </a:p>
            <a:p>
              <a:pPr lvl="1"/>
              <a:endParaRPr lang="en-US" sz="1600">
                <a:gradFill>
                  <a:gsLst>
                    <a:gs pos="1250">
                      <a:srgbClr val="1A1A1A"/>
                    </a:gs>
                    <a:gs pos="100000">
                      <a:srgbClr val="1A1A1A"/>
                    </a:gs>
                  </a:gsLst>
                  <a:lin ang="5400000" scaled="0"/>
                </a:gradFill>
              </a:endParaRPr>
            </a:p>
            <a:p>
              <a:pPr lvl="0">
                <a:buFont typeface="Wingdings" panose="05000000000000000000" pitchFamily="2" charset="2"/>
                <a:buChar char="Ø"/>
              </a:pPr>
              <a:r>
                <a:rPr lang="en-US" sz="2000">
                  <a:gradFill>
                    <a:gsLst>
                      <a:gs pos="1250">
                        <a:srgbClr val="1A1A1A"/>
                      </a:gs>
                      <a:gs pos="100000">
                        <a:srgbClr val="1A1A1A"/>
                      </a:gs>
                    </a:gsLst>
                    <a:lin ang="5400000" scaled="0"/>
                  </a:gradFill>
                </a:rPr>
                <a:t>Most APIs available to Win32/.NET apps today!</a:t>
              </a:r>
            </a:p>
            <a:p>
              <a:pPr lvl="1">
                <a:buFont typeface="Wingdings" panose="05000000000000000000" pitchFamily="2" charset="2"/>
                <a:buChar char="§"/>
              </a:pPr>
              <a:r>
                <a:rPr lang="en-US" sz="1600" err="1">
                  <a:gradFill>
                    <a:gsLst>
                      <a:gs pos="1250">
                        <a:srgbClr val="1A1A1A"/>
                      </a:gs>
                      <a:gs pos="100000">
                        <a:srgbClr val="1A1A1A"/>
                      </a:gs>
                    </a:gsLst>
                    <a:lin ang="5400000" scaled="0"/>
                  </a:gradFill>
                  <a:hlinkClick r:id="rId3">
                    <a:extLst>
                      <a:ext uri="{A12FA001-AC4F-418D-AE19-62706E023703}">
                        <ahyp:hlinkClr xmlns:ahyp="http://schemas.microsoft.com/office/drawing/2018/hyperlinkcolor" val="tx"/>
                      </a:ext>
                    </a:extLst>
                  </a:hlinkClick>
                </a:rPr>
                <a:t>DualApiPartition</a:t>
              </a:r>
              <a:r>
                <a:rPr lang="en-US" sz="1600">
                  <a:gradFill>
                    <a:gsLst>
                      <a:gs pos="1250">
                        <a:srgbClr val="1A1A1A"/>
                      </a:gs>
                      <a:gs pos="100000">
                        <a:srgbClr val="1A1A1A"/>
                      </a:gs>
                    </a:gsLst>
                    <a:lin ang="5400000" scaled="0"/>
                  </a:gradFill>
                </a:rPr>
                <a:t> attribute – can call today</a:t>
              </a:r>
            </a:p>
            <a:p>
              <a:pPr lvl="1"/>
              <a:endParaRPr lang="en-US" sz="1600">
                <a:gradFill>
                  <a:gsLst>
                    <a:gs pos="1250">
                      <a:srgbClr val="1A1A1A"/>
                    </a:gs>
                    <a:gs pos="100000">
                      <a:srgbClr val="1A1A1A"/>
                    </a:gs>
                  </a:gsLst>
                  <a:lin ang="5400000" scaled="0"/>
                </a:gradFill>
              </a:endParaRPr>
            </a:p>
            <a:p>
              <a:pPr lvl="0">
                <a:buFont typeface="Wingdings" panose="05000000000000000000" pitchFamily="2" charset="2"/>
                <a:buChar char="Ø"/>
              </a:pPr>
              <a:r>
                <a:rPr lang="en-US" sz="2000">
                  <a:gradFill>
                    <a:gsLst>
                      <a:gs pos="1250">
                        <a:srgbClr val="1A1A1A"/>
                      </a:gs>
                      <a:gs pos="100000">
                        <a:srgbClr val="1A1A1A"/>
                      </a:gs>
                    </a:gsLst>
                    <a:lin ang="5400000" scaled="0"/>
                  </a:gradFill>
                </a:rPr>
                <a:t>Some APIs require UWP Concepts</a:t>
              </a:r>
            </a:p>
            <a:p>
              <a:pPr lvl="1">
                <a:buFont typeface="Wingdings" panose="05000000000000000000" pitchFamily="2" charset="2"/>
                <a:buChar char="§"/>
              </a:pPr>
              <a:r>
                <a:rPr lang="en-US" sz="1600">
                  <a:gradFill>
                    <a:gsLst>
                      <a:gs pos="1250">
                        <a:srgbClr val="1A1A1A"/>
                      </a:gs>
                      <a:gs pos="100000">
                        <a:srgbClr val="1A1A1A"/>
                      </a:gs>
                    </a:gsLst>
                    <a:lin ang="5400000" scaled="0"/>
                  </a:gradFill>
                </a:rPr>
                <a:t>Identity – Requires MSIX package</a:t>
              </a:r>
            </a:p>
            <a:p>
              <a:pPr lvl="1">
                <a:buFont typeface="Wingdings" panose="05000000000000000000" pitchFamily="2" charset="2"/>
                <a:buChar char="§"/>
              </a:pPr>
              <a:r>
                <a:rPr lang="en-US" sz="1600" err="1">
                  <a:gradFill>
                    <a:gsLst>
                      <a:gs pos="1250">
                        <a:srgbClr val="1A1A1A"/>
                      </a:gs>
                      <a:gs pos="100000">
                        <a:srgbClr val="1A1A1A"/>
                      </a:gs>
                    </a:gsLst>
                    <a:lin ang="5400000" scaled="0"/>
                  </a:gradFill>
                </a:rPr>
                <a:t>CoreWindow</a:t>
              </a:r>
              <a:r>
                <a:rPr lang="en-US" sz="1600">
                  <a:gradFill>
                    <a:gsLst>
                      <a:gs pos="1250">
                        <a:srgbClr val="1A1A1A"/>
                      </a:gs>
                      <a:gs pos="100000">
                        <a:srgbClr val="1A1A1A"/>
                      </a:gs>
                    </a:gsLst>
                    <a:lin ang="5400000" scaled="0"/>
                  </a:gradFill>
                </a:rPr>
                <a:t> – APIs show UI and XAML Controls requires XAML Islands</a:t>
              </a:r>
              <a:endParaRPr lang="en-US" sz="1600"/>
            </a:p>
          </p:txBody>
        </p:sp>
      </p:grpSp>
      <p:grpSp>
        <p:nvGrpSpPr>
          <p:cNvPr id="11" name="Group 10">
            <a:extLst>
              <a:ext uri="{FF2B5EF4-FFF2-40B4-BE49-F238E27FC236}">
                <a16:creationId xmlns:a16="http://schemas.microsoft.com/office/drawing/2014/main" id="{EBEE9BDE-D1B5-4775-A5EA-D4B4FC0B1039}"/>
              </a:ext>
            </a:extLst>
          </p:cNvPr>
          <p:cNvGrpSpPr/>
          <p:nvPr/>
        </p:nvGrpSpPr>
        <p:grpSpPr>
          <a:xfrm>
            <a:off x="7930860" y="1664480"/>
            <a:ext cx="3821349" cy="4999644"/>
            <a:chOff x="4300928" y="1508810"/>
            <a:chExt cx="2643783" cy="4721804"/>
          </a:xfrm>
        </p:grpSpPr>
        <p:grpSp>
          <p:nvGrpSpPr>
            <p:cNvPr id="12" name="Group 11">
              <a:extLst>
                <a:ext uri="{FF2B5EF4-FFF2-40B4-BE49-F238E27FC236}">
                  <a16:creationId xmlns:a16="http://schemas.microsoft.com/office/drawing/2014/main" id="{EEB6CEC9-6A68-45CF-921A-A0CFC5DE7F8D}"/>
                </a:ext>
              </a:extLst>
            </p:cNvPr>
            <p:cNvGrpSpPr/>
            <p:nvPr/>
          </p:nvGrpSpPr>
          <p:grpSpPr>
            <a:xfrm>
              <a:off x="4300928" y="1508810"/>
              <a:ext cx="2643783" cy="4721804"/>
              <a:chOff x="5974197" y="1994094"/>
              <a:chExt cx="1587544" cy="3416162"/>
            </a:xfrm>
          </p:grpSpPr>
          <p:sp>
            <p:nvSpPr>
              <p:cNvPr id="15" name="Rectangle 14">
                <a:extLst>
                  <a:ext uri="{FF2B5EF4-FFF2-40B4-BE49-F238E27FC236}">
                    <a16:creationId xmlns:a16="http://schemas.microsoft.com/office/drawing/2014/main" id="{7B146343-D672-4579-8115-2C20B6D847B9}"/>
                  </a:ext>
                </a:extLst>
              </p:cNvPr>
              <p:cNvSpPr/>
              <p:nvPr/>
            </p:nvSpPr>
            <p:spPr>
              <a:xfrm>
                <a:off x="5974197" y="2000477"/>
                <a:ext cx="1587544" cy="3409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11F1B6C2-D039-422D-8D8F-46DDC88D9144}"/>
                  </a:ext>
                </a:extLst>
              </p:cNvPr>
              <p:cNvSpPr/>
              <p:nvPr/>
            </p:nvSpPr>
            <p:spPr>
              <a:xfrm>
                <a:off x="5974197" y="1994094"/>
                <a:ext cx="1587544" cy="649529"/>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Rectangle 12">
              <a:extLst>
                <a:ext uri="{FF2B5EF4-FFF2-40B4-BE49-F238E27FC236}">
                  <a16:creationId xmlns:a16="http://schemas.microsoft.com/office/drawing/2014/main" id="{D0B21BA8-2C66-4A84-8D42-1EBF181D77EC}"/>
                </a:ext>
              </a:extLst>
            </p:cNvPr>
            <p:cNvSpPr/>
            <p:nvPr/>
          </p:nvSpPr>
          <p:spPr>
            <a:xfrm>
              <a:off x="5425218" y="1773032"/>
              <a:ext cx="395206" cy="400110"/>
            </a:xfrm>
            <a:prstGeom prst="rect">
              <a:avLst/>
            </a:prstGeom>
          </p:spPr>
          <p:txBody>
            <a:bodyPr wrap="none">
              <a:spAutoFit/>
            </a:bodyPr>
            <a:lstStyle/>
            <a:p>
              <a:pPr lvl="0" algn="ctr" defTabSz="914400">
                <a:spcAft>
                  <a:spcPts val="400"/>
                </a:spcAft>
                <a:defRPr/>
              </a:pPr>
              <a:r>
                <a:rPr lang="en-US" sz="2000">
                  <a:solidFill>
                    <a:schemeClr val="bg1"/>
                  </a:solidFill>
                  <a:latin typeface="Segoe UI Semilight" panose="020B0402040204020203" pitchFamily="34" charset="0"/>
                  <a:cs typeface="Segoe UI Semilight" panose="020B0402040204020203" pitchFamily="34" charset="0"/>
                </a:rPr>
                <a:t>Benefits</a:t>
              </a:r>
            </a:p>
          </p:txBody>
        </p:sp>
        <p:sp>
          <p:nvSpPr>
            <p:cNvPr id="14" name="Content Placeholder 2">
              <a:extLst>
                <a:ext uri="{FF2B5EF4-FFF2-40B4-BE49-F238E27FC236}">
                  <a16:creationId xmlns:a16="http://schemas.microsoft.com/office/drawing/2014/main" id="{5DB704DA-50E5-404F-BDAA-41A9BCA66518}"/>
                </a:ext>
              </a:extLst>
            </p:cNvPr>
            <p:cNvSpPr txBox="1">
              <a:spLocks/>
            </p:cNvSpPr>
            <p:nvPr/>
          </p:nvSpPr>
          <p:spPr>
            <a:xfrm>
              <a:off x="4469966" y="2698921"/>
              <a:ext cx="2351750" cy="15114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Add modern features to your existing Win32 WPF or WinForms applications with minimum code changes</a:t>
              </a:r>
            </a:p>
            <a:p>
              <a:pPr marL="0" indent="0">
                <a:buNone/>
              </a:pPr>
              <a:endParaRPr lang="en-US" sz="2000"/>
            </a:p>
          </p:txBody>
        </p:sp>
      </p:grpSp>
    </p:spTree>
    <p:extLst>
      <p:ext uri="{BB962C8B-B14F-4D97-AF65-F5344CB8AC3E}">
        <p14:creationId xmlns:p14="http://schemas.microsoft.com/office/powerpoint/2010/main" val="312209298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down)">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3 – 25 minutes</a:t>
            </a:r>
          </a:p>
        </p:txBody>
      </p:sp>
      <p:sp>
        <p:nvSpPr>
          <p:cNvPr id="4" name="Text Placeholder 3"/>
          <p:cNvSpPr>
            <a:spLocks noGrp="1"/>
          </p:cNvSpPr>
          <p:nvPr>
            <p:ph type="body" sz="quarter" idx="12"/>
          </p:nvPr>
        </p:nvSpPr>
        <p:spPr>
          <a:xfrm>
            <a:off x="585216" y="3977319"/>
            <a:ext cx="9144000" cy="307777"/>
          </a:xfrm>
        </p:spPr>
        <p:txBody>
          <a:bodyPr/>
          <a:lstStyle/>
          <a:p>
            <a:r>
              <a:rPr lang="en-US" dirty="0"/>
              <a:t>Add any UWP control with XAML Islands</a:t>
            </a:r>
          </a:p>
        </p:txBody>
      </p:sp>
    </p:spTree>
    <p:extLst>
      <p:ext uri="{BB962C8B-B14F-4D97-AF65-F5344CB8AC3E}">
        <p14:creationId xmlns:p14="http://schemas.microsoft.com/office/powerpoint/2010/main" val="176315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4222694"/>
          </a:xfrm>
        </p:spPr>
        <p:txBody>
          <a:bodyPr/>
          <a:lstStyle/>
          <a:p>
            <a:r>
              <a:rPr lang="en-US"/>
              <a:t>We have used for the first time a generic control from the Universal Windows Platform: the </a:t>
            </a:r>
            <a:r>
              <a:rPr lang="en-US" b="1" err="1">
                <a:solidFill>
                  <a:srgbClr val="B4009E"/>
                </a:solidFill>
              </a:rPr>
              <a:t>CalendarView</a:t>
            </a:r>
            <a:r>
              <a:rPr lang="en-US">
                <a:solidFill>
                  <a:srgbClr val="B4009E"/>
                </a:solidFill>
              </a:rPr>
              <a:t> </a:t>
            </a:r>
            <a:r>
              <a:rPr lang="en-US"/>
              <a:t>one</a:t>
            </a:r>
          </a:p>
          <a:p>
            <a:r>
              <a:rPr lang="en-US"/>
              <a:t>Since it isn’t a 1</a:t>
            </a:r>
            <a:r>
              <a:rPr lang="en-US" baseline="30000"/>
              <a:t>st</a:t>
            </a:r>
            <a:r>
              <a:rPr lang="en-US"/>
              <a:t> party control, we had to use the </a:t>
            </a:r>
            <a:r>
              <a:rPr lang="en-US" b="1" err="1">
                <a:solidFill>
                  <a:srgbClr val="B4009E"/>
                </a:solidFill>
              </a:rPr>
              <a:t>WindowsXamlHost</a:t>
            </a:r>
            <a:r>
              <a:rPr lang="en-US"/>
              <a:t> control from the toolkit</a:t>
            </a:r>
          </a:p>
          <a:p>
            <a:r>
              <a:rPr lang="en-US"/>
              <a:t>We’ve been able to interact with properties and event handlers exposed by the </a:t>
            </a:r>
            <a:r>
              <a:rPr lang="en-US" b="1" err="1">
                <a:solidFill>
                  <a:srgbClr val="B4009E"/>
                </a:solidFill>
              </a:rPr>
              <a:t>CalendarView</a:t>
            </a:r>
            <a:r>
              <a:rPr lang="en-US"/>
              <a:t> control, even if we had to use a not super straightforward approach</a:t>
            </a:r>
          </a:p>
          <a:p>
            <a:endParaRPr lang="en-US"/>
          </a:p>
          <a:p>
            <a:pPr marL="0" indent="0">
              <a:buNone/>
            </a:pPr>
            <a:r>
              <a:rPr lang="en-US"/>
              <a:t>Can we do better?</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28847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4E7-4272-43F4-B0E9-738F554B6AA1}"/>
              </a:ext>
            </a:extLst>
          </p:cNvPr>
          <p:cNvSpPr>
            <a:spLocks noGrp="1"/>
          </p:cNvSpPr>
          <p:nvPr>
            <p:ph type="title"/>
          </p:nvPr>
        </p:nvSpPr>
        <p:spPr>
          <a:xfrm>
            <a:off x="585216" y="2534625"/>
            <a:ext cx="6126480" cy="997196"/>
          </a:xfrm>
        </p:spPr>
        <p:txBody>
          <a:bodyPr/>
          <a:lstStyle/>
          <a:p>
            <a:r>
              <a:rPr lang="en-US" dirty="0"/>
              <a:t>Create a wrapper for a UWP control with XAML Islands</a:t>
            </a:r>
            <a:endParaRPr lang="it-IT" dirty="0"/>
          </a:p>
        </p:txBody>
      </p:sp>
      <p:sp>
        <p:nvSpPr>
          <p:cNvPr id="3" name="Text Placeholder 2">
            <a:extLst>
              <a:ext uri="{FF2B5EF4-FFF2-40B4-BE49-F238E27FC236}">
                <a16:creationId xmlns:a16="http://schemas.microsoft.com/office/drawing/2014/main" id="{AAA27306-33F3-4B23-8616-8805B2C58589}"/>
              </a:ext>
            </a:extLst>
          </p:cNvPr>
          <p:cNvSpPr>
            <a:spLocks noGrp="1"/>
          </p:cNvSpPr>
          <p:nvPr>
            <p:ph type="body" sz="quarter" idx="12"/>
          </p:nvPr>
        </p:nvSpPr>
        <p:spPr/>
        <p:txBody>
          <a:bodyPr/>
          <a:lstStyle/>
          <a:p>
            <a:r>
              <a:rPr lang="en-US" dirty="0"/>
              <a:t>Exercise 4</a:t>
            </a:r>
            <a:endParaRPr lang="it-IT" dirty="0"/>
          </a:p>
        </p:txBody>
      </p:sp>
    </p:spTree>
    <p:extLst>
      <p:ext uri="{BB962C8B-B14F-4D97-AF65-F5344CB8AC3E}">
        <p14:creationId xmlns:p14="http://schemas.microsoft.com/office/powerpoint/2010/main" val="212188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4713945"/>
            <a:ext cx="8066180" cy="1598558"/>
            <a:chOff x="0" y="4380522"/>
            <a:chExt cx="8066180" cy="1433637"/>
          </a:xfrm>
          <a:solidFill>
            <a:srgbClr val="FFB900"/>
          </a:solidFill>
        </p:grpSpPr>
        <p:sp>
          <p:nvSpPr>
            <p:cNvPr id="2" name="Rectangle 1"/>
            <p:cNvSpPr/>
            <p:nvPr/>
          </p:nvSpPr>
          <p:spPr bwMode="auto">
            <a:xfrm>
              <a:off x="0" y="4380522"/>
              <a:ext cx="8066180" cy="14336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6" name="Text Placeholder 4">
              <a:extLst>
                <a:ext uri="{FF2B5EF4-FFF2-40B4-BE49-F238E27FC236}">
                  <a16:creationId xmlns:a16="http://schemas.microsoft.com/office/drawing/2014/main" id="{3A9CF466-2B65-408E-A4A0-C6078291C3B7}"/>
                </a:ext>
              </a:extLst>
            </p:cNvPr>
            <p:cNvSpPr txBox="1">
              <a:spLocks/>
            </p:cNvSpPr>
            <p:nvPr/>
          </p:nvSpPr>
          <p:spPr>
            <a:xfrm>
              <a:off x="761509" y="4529364"/>
              <a:ext cx="6791323" cy="1212987"/>
            </a:xfrm>
            <a:prstGeom prst="rect">
              <a:avLst/>
            </a:prstGeom>
            <a:grpFill/>
          </p:spPr>
          <p:txBody>
            <a:bodyPr vert="horz" wrap="square" lIns="179285" tIns="143428" rIns="179285" bIns="143428" numCol="1" spcCol="731520" rtlCol="0" anchor="t" anchorCtr="0">
              <a:spAutoFit/>
            </a:bodyPr>
            <a:lstStyle>
              <a:lvl1pPr marL="281677" marR="0" indent="-281677" algn="l" defTabSz="914367" rtl="0" eaLnBrk="1" fontAlgn="auto" latinLnBrk="0" hangingPunct="1">
                <a:lnSpc>
                  <a:spcPct val="100000"/>
                </a:lnSpc>
                <a:spcBef>
                  <a:spcPts val="1200"/>
                </a:spcBef>
                <a:spcAft>
                  <a:spcPts val="0"/>
                </a:spcAft>
                <a:buClr>
                  <a:schemeClr val="tx1"/>
                </a:buClr>
                <a:buSzPct val="90000"/>
                <a:buFont typeface="Arial" pitchFamily="34" charset="0"/>
                <a:buChar char="•"/>
                <a:tabLst/>
                <a:defRPr sz="2800" kern="1200" spc="0" baseline="0">
                  <a:solidFill>
                    <a:schemeClr val="tx1"/>
                  </a:solidFill>
                  <a:latin typeface="+mj-lt"/>
                  <a:ea typeface="+mn-ea"/>
                  <a:cs typeface="+mn-cs"/>
                </a:defRPr>
              </a:lvl1pPr>
              <a:lvl2pPr marL="520702" marR="0" indent="-228601" algn="l" defTabSz="914367" rtl="0" eaLnBrk="1" fontAlgn="auto" latinLnBrk="0" hangingPunct="1">
                <a:lnSpc>
                  <a:spcPct val="10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685803"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863603" marR="0" indent="-1778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028704" marR="0" indent="-165101"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ClrTx/>
                <a:buSzPct val="100000"/>
                <a:buNone/>
              </a:pPr>
              <a:r>
                <a:rPr lang="en-US" sz="2000" dirty="0">
                  <a:solidFill>
                    <a:srgbClr val="303030"/>
                  </a:solidFill>
                  <a:latin typeface="Segoe UI" panose="020B0502040204020203" pitchFamily="34" charset="0"/>
                  <a:cs typeface="Segoe UI" panose="020B0502040204020203" pitchFamily="34" charset="0"/>
                </a:rPr>
                <a:t>Most customers want to move to Windows 10 as soon as possible for security and app deployment advantages, well</a:t>
              </a:r>
              <a:r>
                <a:rPr lang="en-US" sz="2000" b="1" dirty="0">
                  <a:solidFill>
                    <a:srgbClr val="303030"/>
                  </a:solidFill>
                  <a:latin typeface="Segoe UI Semibold" panose="020B0702040204020203" pitchFamily="34" charset="0"/>
                  <a:cs typeface="Segoe UI Semibold" panose="020B0702040204020203" pitchFamily="34" charset="0"/>
                </a:rPr>
                <a:t> before Windows 7 End Of Support January 2020</a:t>
              </a:r>
            </a:p>
          </p:txBody>
        </p:sp>
        <p:sp>
          <p:nvSpPr>
            <p:cNvPr id="37" name="arrow_15">
              <a:extLst>
                <a:ext uri="{FF2B5EF4-FFF2-40B4-BE49-F238E27FC236}">
                  <a16:creationId xmlns:a16="http://schemas.microsoft.com/office/drawing/2014/main" id="{4984F8CD-8EFD-4747-B64C-CCEBDE96D2A4}"/>
                </a:ext>
              </a:extLst>
            </p:cNvPr>
            <p:cNvSpPr>
              <a:spLocks noChangeAspect="1" noEditPoints="1"/>
            </p:cNvSpPr>
            <p:nvPr/>
          </p:nvSpPr>
          <p:spPr bwMode="auto">
            <a:xfrm>
              <a:off x="285758" y="4694362"/>
              <a:ext cx="393938" cy="374699"/>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grp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endParaRPr lang="en-US" sz="882" dirty="0">
                <a:solidFill>
                  <a:srgbClr val="303030"/>
                </a:solidFill>
              </a:endParaRPr>
            </a:p>
          </p:txBody>
        </p:sp>
      </p:grpSp>
      <p:sp>
        <p:nvSpPr>
          <p:cNvPr id="18" name="Text Placeholder 9"/>
          <p:cNvSpPr txBox="1">
            <a:spLocks/>
          </p:cNvSpPr>
          <p:nvPr/>
        </p:nvSpPr>
        <p:spPr>
          <a:xfrm>
            <a:off x="9438220" y="6232418"/>
            <a:ext cx="2584596" cy="428017"/>
          </a:xfrm>
          <a:prstGeom prst="rect">
            <a:avLst/>
          </a:prstGeom>
        </p:spPr>
        <p:txBody>
          <a:bodyPr vert="horz" lIns="0" tIns="109696" rIns="137121" bIns="45706" rtlCol="0" anchor="b">
            <a:noAutofit/>
          </a:bodyPr>
          <a:lstStyle>
            <a:lvl1pPr marL="0" indent="0" algn="l" defTabSz="914377" rtl="0" eaLnBrk="1" latinLnBrk="0" hangingPunct="1">
              <a:lnSpc>
                <a:spcPct val="90000"/>
              </a:lnSpc>
              <a:spcBef>
                <a:spcPts val="0"/>
              </a:spcBef>
              <a:buFont typeface="Arial" panose="020B0604020202020204" pitchFamily="34" charset="0"/>
              <a:buNone/>
              <a:defRPr sz="800" b="0" kern="1200">
                <a:solidFill>
                  <a:schemeClr val="bg1"/>
                </a:solidFill>
                <a:latin typeface="+mj-lt"/>
                <a:ea typeface="+mn-ea"/>
                <a:cs typeface="+mn-cs"/>
              </a:defRPr>
            </a:lvl1pPr>
            <a:lvl2pPr marL="0" indent="0" algn="l" defTabSz="914377" rtl="0" eaLnBrk="1" latinLnBrk="0" hangingPunct="1">
              <a:lnSpc>
                <a:spcPct val="90000"/>
              </a:lnSpc>
              <a:spcBef>
                <a:spcPts val="600"/>
              </a:spcBef>
              <a:buFont typeface="Arial" panose="020B0604020202020204" pitchFamily="34" charset="0"/>
              <a:buNone/>
              <a:defRPr sz="800" kern="1200">
                <a:solidFill>
                  <a:schemeClr val="bg1"/>
                </a:solidFill>
                <a:latin typeface="+mj-lt"/>
                <a:ea typeface="+mn-ea"/>
                <a:cs typeface="+mn-cs"/>
              </a:defRPr>
            </a:lvl2pPr>
            <a:lvl3pPr marL="233357"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3pPr>
            <a:lvl4pPr marL="457189"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4pPr>
            <a:lvl5pPr marL="690545" indent="-228594" algn="l" defTabSz="914377" rtl="0" eaLnBrk="1" latinLnBrk="0" hangingPunct="1">
              <a:lnSpc>
                <a:spcPct val="90000"/>
              </a:lnSpc>
              <a:spcBef>
                <a:spcPts val="600"/>
              </a:spcBef>
              <a:buFont typeface="Arial" panose="020B0604020202020204" pitchFamily="34" charset="0"/>
              <a:buChar char="•"/>
              <a:defRPr sz="800" kern="1200">
                <a:solidFill>
                  <a:schemeClr val="bg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a:lstStyle>
          <a:p>
            <a:pPr algn="r" defTabSz="914026">
              <a:lnSpc>
                <a:spcPct val="100000"/>
              </a:lnSpc>
              <a:defRPr/>
            </a:pPr>
            <a:r>
              <a:rPr lang="en-US" sz="1000" dirty="0">
                <a:gradFill>
                  <a:gsLst>
                    <a:gs pos="90083">
                      <a:srgbClr val="737373"/>
                    </a:gs>
                    <a:gs pos="84298">
                      <a:srgbClr val="737373"/>
                    </a:gs>
                  </a:gsLst>
                  <a:lin ang="0" scaled="0"/>
                </a:gradFill>
                <a:latin typeface="Segoe UI"/>
              </a:rPr>
              <a:t>* ”The Total Economic Impact of Windows 10”; Forrester</a:t>
            </a:r>
          </a:p>
          <a:p>
            <a:pPr algn="r" defTabSz="914026">
              <a:lnSpc>
                <a:spcPct val="100000"/>
              </a:lnSpc>
              <a:defRPr/>
            </a:pPr>
            <a:r>
              <a:rPr lang="en-US" sz="1000" dirty="0">
                <a:gradFill>
                  <a:gsLst>
                    <a:gs pos="90083">
                      <a:srgbClr val="737373"/>
                    </a:gs>
                    <a:gs pos="84298">
                      <a:srgbClr val="737373"/>
                    </a:gs>
                  </a:gsLst>
                  <a:lin ang="0" scaled="0"/>
                </a:gradFill>
                <a:latin typeface="Segoe UI"/>
              </a:rPr>
              <a:t>** “User Survey Analysis: Windows 10 looks heathy;” Gartner</a:t>
            </a:r>
          </a:p>
        </p:txBody>
      </p:sp>
      <p:grpSp>
        <p:nvGrpSpPr>
          <p:cNvPr id="51" name="Group 50"/>
          <p:cNvGrpSpPr/>
          <p:nvPr/>
        </p:nvGrpSpPr>
        <p:grpSpPr>
          <a:xfrm>
            <a:off x="633068" y="585788"/>
            <a:ext cx="10521910" cy="1090602"/>
            <a:chOff x="633068" y="2161339"/>
            <a:chExt cx="10521910" cy="1090602"/>
          </a:xfrm>
        </p:grpSpPr>
        <p:sp>
          <p:nvSpPr>
            <p:cNvPr id="52" name="Rectangle 51"/>
            <p:cNvSpPr/>
            <p:nvPr/>
          </p:nvSpPr>
          <p:spPr bwMode="auto">
            <a:xfrm>
              <a:off x="1089082" y="2190873"/>
              <a:ext cx="2392270" cy="9993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lvl="0"/>
              <a:r>
                <a:rPr lang="en-US" sz="2800" b="1" dirty="0">
                  <a:solidFill>
                    <a:srgbClr val="F14001"/>
                  </a:solidFill>
                  <a:latin typeface="Segoe UI" charset="0"/>
                  <a:ea typeface="Segoe UI" charset="0"/>
                  <a:cs typeface="Segoe UI" charset="0"/>
                </a:rPr>
                <a:t>+700M</a:t>
              </a:r>
            </a:p>
            <a:p>
              <a:pPr defTabSz="895647" fontAlgn="base">
                <a:spcBef>
                  <a:spcPct val="0"/>
                </a:spcBef>
                <a:spcAft>
                  <a:spcPct val="0"/>
                </a:spcAft>
                <a:defRPr/>
              </a:pP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active devices around the world running Windows 10</a:t>
              </a:r>
            </a:p>
          </p:txBody>
        </p:sp>
        <p:sp>
          <p:nvSpPr>
            <p:cNvPr id="53" name="Rectangle 52"/>
            <p:cNvSpPr/>
            <p:nvPr/>
          </p:nvSpPr>
          <p:spPr bwMode="auto">
            <a:xfrm>
              <a:off x="8514318" y="2189887"/>
              <a:ext cx="2640660" cy="106205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14</a:t>
              </a:r>
              <a:r>
                <a:rPr lang="en-US" sz="2400" b="1" dirty="0">
                  <a:solidFill>
                    <a:srgbClr val="F14001"/>
                  </a:solidFill>
                  <a:latin typeface="Segoe UI" charset="0"/>
                  <a:ea typeface="Segoe UI" charset="0"/>
                  <a:cs typeface="Segoe UI" charset="0"/>
                </a:rPr>
                <a:t> months</a:t>
              </a:r>
              <a:br>
                <a:rPr lang="en-US" sz="1800" b="1" dirty="0">
                  <a:gradFill>
                    <a:gsLst>
                      <a:gs pos="12389">
                        <a:srgbClr val="0078D7"/>
                      </a:gs>
                      <a:gs pos="47000">
                        <a:srgbClr val="0078D7"/>
                      </a:gs>
                    </a:gsLst>
                    <a:lin ang="0" scaled="0"/>
                  </a:gradFill>
                  <a:latin typeface="Segoe UI" charset="0"/>
                  <a:ea typeface="Segoe UI" charset="0"/>
                  <a:cs typeface="Segoe UI"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Payback period for Windows 10 deployment costs*</a:t>
              </a:r>
            </a:p>
          </p:txBody>
        </p:sp>
        <p:sp>
          <p:nvSpPr>
            <p:cNvPr id="54" name="Rectangle 53"/>
            <p:cNvSpPr/>
            <p:nvPr/>
          </p:nvSpPr>
          <p:spPr bwMode="auto">
            <a:xfrm>
              <a:off x="4857317" y="2161339"/>
              <a:ext cx="2370488" cy="1021273"/>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~2/3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organizations will complete Windows migration in less than a year**</a:t>
              </a:r>
            </a:p>
          </p:txBody>
        </p:sp>
        <p:sp>
          <p:nvSpPr>
            <p:cNvPr id="55" name="globe">
              <a:extLst>
                <a:ext uri="{FF2B5EF4-FFF2-40B4-BE49-F238E27FC236}">
                  <a16:creationId xmlns:a16="http://schemas.microsoft.com/office/drawing/2014/main" id="{801C757B-5B9A-4DC2-91B6-8BD70612C0FF}"/>
                </a:ext>
              </a:extLst>
            </p:cNvPr>
            <p:cNvSpPr>
              <a:spLocks noChangeAspect="1" noEditPoints="1"/>
            </p:cNvSpPr>
            <p:nvPr/>
          </p:nvSpPr>
          <p:spPr bwMode="auto">
            <a:xfrm>
              <a:off x="633068" y="2411636"/>
              <a:ext cx="450335" cy="451866"/>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42 w 332"/>
                <a:gd name="T21" fmla="*/ 246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42" y="246"/>
                    <a:pt x="42" y="246"/>
                    <a:pt x="42" y="246"/>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56" name="Calendar">
              <a:extLst>
                <a:ext uri="{FF2B5EF4-FFF2-40B4-BE49-F238E27FC236}">
                  <a16:creationId xmlns:a16="http://schemas.microsoft.com/office/drawing/2014/main" id="{5BCBCD8A-8FB1-4BD4-8BE5-C4BEBAC32290}"/>
                </a:ext>
              </a:extLst>
            </p:cNvPr>
            <p:cNvSpPr>
              <a:spLocks noChangeAspect="1" noEditPoints="1"/>
            </p:cNvSpPr>
            <p:nvPr/>
          </p:nvSpPr>
          <p:spPr bwMode="auto">
            <a:xfrm>
              <a:off x="8009941" y="2421549"/>
              <a:ext cx="386168" cy="37002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22225" cap="sq">
              <a:solidFill>
                <a:srgbClr val="F140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aphicFrame>
          <p:nvGraphicFramePr>
            <p:cNvPr id="57" name="Chart 56"/>
            <p:cNvGraphicFramePr/>
            <p:nvPr>
              <p:extLst/>
            </p:nvPr>
          </p:nvGraphicFramePr>
          <p:xfrm>
            <a:off x="4095808" y="2288201"/>
            <a:ext cx="1029825" cy="755205"/>
          </p:xfrm>
          <a:graphic>
            <a:graphicData uri="http://schemas.openxmlformats.org/drawingml/2006/chart">
              <c:chart xmlns:c="http://schemas.openxmlformats.org/drawingml/2006/chart" xmlns:r="http://schemas.openxmlformats.org/officeDocument/2006/relationships" r:id="rId3"/>
            </a:graphicData>
          </a:graphic>
        </p:graphicFrame>
      </p:grpSp>
      <p:grpSp>
        <p:nvGrpSpPr>
          <p:cNvPr id="58" name="Group 57"/>
          <p:cNvGrpSpPr/>
          <p:nvPr/>
        </p:nvGrpSpPr>
        <p:grpSpPr>
          <a:xfrm>
            <a:off x="314991" y="2286399"/>
            <a:ext cx="11112701" cy="1234382"/>
            <a:chOff x="314991" y="3861950"/>
            <a:chExt cx="11112701" cy="1234382"/>
          </a:xfrm>
        </p:grpSpPr>
        <p:sp>
          <p:nvSpPr>
            <p:cNvPr id="59" name="Rectangle 58"/>
            <p:cNvSpPr/>
            <p:nvPr/>
          </p:nvSpPr>
          <p:spPr bwMode="auto">
            <a:xfrm>
              <a:off x="4857317" y="3861950"/>
              <a:ext cx="2169996" cy="913272"/>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33%</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reduction in security issues and resolution time*</a:t>
              </a:r>
            </a:p>
          </p:txBody>
        </p:sp>
        <p:sp>
          <p:nvSpPr>
            <p:cNvPr id="60" name="Rectangle 59"/>
            <p:cNvSpPr/>
            <p:nvPr/>
          </p:nvSpPr>
          <p:spPr bwMode="auto">
            <a:xfrm>
              <a:off x="8514317" y="3890498"/>
              <a:ext cx="2913375" cy="1205834"/>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49%</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named security improvements as a driver for planned Windows 10 deployment**</a:t>
              </a:r>
            </a:p>
          </p:txBody>
        </p:sp>
        <p:sp>
          <p:nvSpPr>
            <p:cNvPr id="61" name="Rectangle 60"/>
            <p:cNvSpPr/>
            <p:nvPr/>
          </p:nvSpPr>
          <p:spPr bwMode="auto">
            <a:xfrm>
              <a:off x="1089082" y="3891484"/>
              <a:ext cx="2666843" cy="1022190"/>
            </a:xfrm>
            <a:prstGeom prst="rect">
              <a:avLst/>
            </a:prstGeom>
            <a:noFill/>
            <a:ln w="5080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34" bIns="143428" numCol="1" spcCol="0" rtlCol="0" fromWordArt="0" anchor="t" anchorCtr="0" forceAA="0" compatLnSpc="1">
              <a:prstTxWarp prst="textNoShape">
                <a:avLst/>
              </a:prstTxWarp>
              <a:noAutofit/>
            </a:bodyPr>
            <a:lstStyle/>
            <a:p>
              <a:pPr defTabSz="895647" fontAlgn="base">
                <a:spcBef>
                  <a:spcPct val="0"/>
                </a:spcBef>
                <a:spcAft>
                  <a:spcPct val="0"/>
                </a:spcAft>
                <a:defRPr/>
              </a:pPr>
              <a:r>
                <a:rPr lang="en-US" sz="2800" b="1" dirty="0">
                  <a:solidFill>
                    <a:srgbClr val="F14001"/>
                  </a:solidFill>
                  <a:latin typeface="Segoe UI" charset="0"/>
                  <a:ea typeface="Segoe UI" charset="0"/>
                  <a:cs typeface="Segoe UI" charset="0"/>
                </a:rPr>
                <a:t>85%</a:t>
              </a:r>
              <a:br>
                <a:rPr lang="en-US" sz="1600" dirty="0">
                  <a:gradFill>
                    <a:gsLst>
                      <a:gs pos="12389">
                        <a:srgbClr val="0078D7"/>
                      </a:gs>
                      <a:gs pos="47000">
                        <a:srgbClr val="0078D7"/>
                      </a:gs>
                    </a:gsLst>
                    <a:lin ang="0" scaled="0"/>
                  </a:gradFill>
                  <a:latin typeface="Segoe UI" panose="020B0502040204020203" pitchFamily="34" charset="0"/>
                  <a:cs typeface="Segoe UI" panose="020B0502040204020203" pitchFamily="34" charset="0"/>
                </a:rPr>
              </a:br>
              <a:r>
                <a:rPr lang="en-US" sz="1600" kern="0" dirty="0">
                  <a:gradFill>
                    <a:gsLst>
                      <a:gs pos="4425">
                        <a:srgbClr val="353535"/>
                      </a:gs>
                      <a:gs pos="38000">
                        <a:srgbClr val="353535"/>
                      </a:gs>
                    </a:gsLst>
                    <a:lin ang="0" scaled="0"/>
                  </a:gradFill>
                  <a:latin typeface="Segoe UI" panose="020B0502040204020203" pitchFamily="34" charset="0"/>
                  <a:cs typeface="Segoe UI" panose="020B0502040204020203" pitchFamily="34" charset="0"/>
                </a:rPr>
                <a:t>of Enterprises will have started Windows 10 deployments by the end of the year**</a:t>
              </a:r>
            </a:p>
          </p:txBody>
        </p:sp>
        <p:graphicFrame>
          <p:nvGraphicFramePr>
            <p:cNvPr id="62" name="Chart 61"/>
            <p:cNvGraphicFramePr/>
            <p:nvPr>
              <p:extLst/>
            </p:nvPr>
          </p:nvGraphicFramePr>
          <p:xfrm>
            <a:off x="4095808" y="3918268"/>
            <a:ext cx="1029825" cy="75520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3" name="Chart 62"/>
            <p:cNvGraphicFramePr/>
            <p:nvPr>
              <p:extLst/>
            </p:nvPr>
          </p:nvGraphicFramePr>
          <p:xfrm>
            <a:off x="314991" y="3918268"/>
            <a:ext cx="1029825" cy="75520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7656642" y="3918268"/>
            <a:ext cx="1029825" cy="755205"/>
          </p:xfrm>
          <a:graphic>
            <a:graphicData uri="http://schemas.openxmlformats.org/drawingml/2006/chart">
              <c:chart xmlns:c="http://schemas.openxmlformats.org/drawingml/2006/chart" xmlns:r="http://schemas.openxmlformats.org/officeDocument/2006/relationships" r:id="rId6"/>
            </a:graphicData>
          </a:graphic>
        </p:graphicFrame>
      </p:grpSp>
    </p:spTree>
    <p:extLst>
      <p:ext uri="{BB962C8B-B14F-4D97-AF65-F5344CB8AC3E}">
        <p14:creationId xmlns:p14="http://schemas.microsoft.com/office/powerpoint/2010/main" val="392931968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0" presetClass="path" presetSubtype="0" decel="50000" fill="hold" nodeType="withEffect">
                                  <p:stCondLst>
                                    <p:cond delay="500"/>
                                  </p:stCondLst>
                                  <p:childTnLst>
                                    <p:animMotion origin="layout" path="M -0.00143 -0.02939 L -0.00143 -0.00416 " pathEditMode="relative" rAng="0" ptsTypes="AA">
                                      <p:cBhvr>
                                        <p:cTn id="9" dur="500" fill="hold"/>
                                        <p:tgtEl>
                                          <p:spTgt spid="51"/>
                                        </p:tgtEl>
                                        <p:attrNameLst>
                                          <p:attrName>ppt_x</p:attrName>
                                          <p:attrName>ppt_y</p:attrName>
                                        </p:attrNameLst>
                                      </p:cBhvr>
                                      <p:rCtr x="0" y="1250"/>
                                    </p:animMotion>
                                  </p:childTnLst>
                                </p:cTn>
                              </p:par>
                              <p:par>
                                <p:cTn id="10" presetID="10" presetClass="entr" presetSubtype="0" fill="hold" nodeType="withEffect">
                                  <p:stCondLst>
                                    <p:cond delay="10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0" presetClass="path" presetSubtype="0" decel="50000" fill="hold" nodeType="withEffect">
                                  <p:stCondLst>
                                    <p:cond delay="1000"/>
                                  </p:stCondLst>
                                  <p:childTnLst>
                                    <p:animMotion origin="layout" path="M 0.00234 -0.04769 L 0.00234 -0.02153 " pathEditMode="relative" rAng="0" ptsTypes="AA">
                                      <p:cBhvr>
                                        <p:cTn id="14" dur="500" fill="hold"/>
                                        <p:tgtEl>
                                          <p:spTgt spid="58"/>
                                        </p:tgtEl>
                                        <p:attrNameLst>
                                          <p:attrName>ppt_x</p:attrName>
                                          <p:attrName>ppt_y</p:attrName>
                                        </p:attrNameLst>
                                      </p:cBhvr>
                                      <p:rCtr x="0" y="1296"/>
                                    </p:animMotion>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0" presetClass="path" presetSubtype="0" accel="50000" decel="50000" fill="hold" nodeType="withEffect">
                                  <p:stCondLst>
                                    <p:cond delay="0"/>
                                  </p:stCondLst>
                                  <p:childTnLst>
                                    <p:animMotion origin="layout" path="M -0.33073 -0.00439 L -0.0082 -0.00439 " pathEditMode="relative" ptsTypes="AA">
                                      <p:cBhvr>
                                        <p:cTn id="20" dur="500" fill="hold"/>
                                        <p:tgtEl>
                                          <p:spTgt spid="3"/>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8561-A47B-428B-95D8-0B7910F61DE9}"/>
              </a:ext>
            </a:extLst>
          </p:cNvPr>
          <p:cNvSpPr>
            <a:spLocks noGrp="1"/>
          </p:cNvSpPr>
          <p:nvPr>
            <p:ph type="title"/>
          </p:nvPr>
        </p:nvSpPr>
        <p:spPr/>
        <p:txBody>
          <a:bodyPr/>
          <a:lstStyle/>
          <a:p>
            <a:r>
              <a:rPr lang="en-US" dirty="0"/>
              <a:t>The challenge</a:t>
            </a:r>
            <a:endParaRPr lang="it-IT" dirty="0"/>
          </a:p>
        </p:txBody>
      </p:sp>
      <p:sp>
        <p:nvSpPr>
          <p:cNvPr id="3" name="Text Placeholder 2">
            <a:extLst>
              <a:ext uri="{FF2B5EF4-FFF2-40B4-BE49-F238E27FC236}">
                <a16:creationId xmlns:a16="http://schemas.microsoft.com/office/drawing/2014/main" id="{D5034B48-ABC8-492C-9781-AF5B3266806B}"/>
              </a:ext>
            </a:extLst>
          </p:cNvPr>
          <p:cNvSpPr>
            <a:spLocks noGrp="1"/>
          </p:cNvSpPr>
          <p:nvPr>
            <p:ph type="body" sz="quarter" idx="10"/>
          </p:nvPr>
        </p:nvSpPr>
        <p:spPr>
          <a:xfrm>
            <a:off x="584200" y="1435497"/>
            <a:ext cx="11018520" cy="3447098"/>
          </a:xfrm>
        </p:spPr>
        <p:txBody>
          <a:bodyPr/>
          <a:lstStyle/>
          <a:p>
            <a:pPr marL="0" indent="0">
              <a:buNone/>
            </a:pPr>
            <a:r>
              <a:rPr lang="en-US" dirty="0"/>
              <a:t>In the previous exercise we achieved our goal to expose a generic UWP control in our WPF application, but:</a:t>
            </a:r>
          </a:p>
          <a:p>
            <a:r>
              <a:rPr lang="it-IT" dirty="0"/>
              <a:t>No </a:t>
            </a:r>
            <a:r>
              <a:rPr lang="it-IT" dirty="0" err="1"/>
              <a:t>binding</a:t>
            </a:r>
            <a:r>
              <a:rPr lang="it-IT" dirty="0"/>
              <a:t> support</a:t>
            </a:r>
          </a:p>
          <a:p>
            <a:r>
              <a:rPr lang="it-IT" dirty="0"/>
              <a:t>No easy way to </a:t>
            </a:r>
            <a:r>
              <a:rPr lang="it-IT" dirty="0" err="1"/>
              <a:t>reuse</a:t>
            </a:r>
            <a:r>
              <a:rPr lang="it-IT" dirty="0"/>
              <a:t> the control in </a:t>
            </a:r>
            <a:r>
              <a:rPr lang="it-IT" dirty="0" err="1"/>
              <a:t>another</a:t>
            </a:r>
            <a:r>
              <a:rPr lang="it-IT" dirty="0"/>
              <a:t> window</a:t>
            </a:r>
          </a:p>
          <a:p>
            <a:r>
              <a:rPr lang="it-IT" dirty="0" err="1"/>
              <a:t>Not</a:t>
            </a:r>
            <a:r>
              <a:rPr lang="it-IT" dirty="0"/>
              <a:t> </a:t>
            </a:r>
            <a:r>
              <a:rPr lang="it-IT" dirty="0" err="1"/>
              <a:t>really</a:t>
            </a:r>
            <a:r>
              <a:rPr lang="it-IT" dirty="0"/>
              <a:t> </a:t>
            </a:r>
            <a:r>
              <a:rPr lang="it-IT" dirty="0" err="1"/>
              <a:t>clean</a:t>
            </a:r>
            <a:r>
              <a:rPr lang="it-IT" dirty="0"/>
              <a:t> </a:t>
            </a:r>
            <a:r>
              <a:rPr lang="it-IT" dirty="0" err="1"/>
              <a:t>architecture</a:t>
            </a:r>
            <a:endParaRPr lang="it-IT" dirty="0"/>
          </a:p>
          <a:p>
            <a:pPr lvl="1"/>
            <a:endParaRPr lang="it-IT" sz="2800" dirty="0"/>
          </a:p>
          <a:p>
            <a:pPr lvl="1"/>
            <a:endParaRPr lang="it-IT" sz="2800" dirty="0"/>
          </a:p>
        </p:txBody>
      </p:sp>
    </p:spTree>
    <p:extLst>
      <p:ext uri="{BB962C8B-B14F-4D97-AF65-F5344CB8AC3E}">
        <p14:creationId xmlns:p14="http://schemas.microsoft.com/office/powerpoint/2010/main" val="14340822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A2B0-7D2D-4431-B9C0-AF81491E0E4C}"/>
              </a:ext>
            </a:extLst>
          </p:cNvPr>
          <p:cNvSpPr>
            <a:spLocks noGrp="1"/>
          </p:cNvSpPr>
          <p:nvPr>
            <p:ph type="title"/>
          </p:nvPr>
        </p:nvSpPr>
        <p:spPr/>
        <p:txBody>
          <a:bodyPr/>
          <a:lstStyle/>
          <a:p>
            <a:r>
              <a:rPr lang="en-US" dirty="0"/>
              <a:t>Let’s build a wrapper!</a:t>
            </a:r>
            <a:endParaRPr lang="it-IT" dirty="0"/>
          </a:p>
        </p:txBody>
      </p:sp>
      <p:sp>
        <p:nvSpPr>
          <p:cNvPr id="3" name="Text Placeholder 2">
            <a:extLst>
              <a:ext uri="{FF2B5EF4-FFF2-40B4-BE49-F238E27FC236}">
                <a16:creationId xmlns:a16="http://schemas.microsoft.com/office/drawing/2014/main" id="{FDA8E4A4-A205-4625-8647-22821C4A42E6}"/>
              </a:ext>
            </a:extLst>
          </p:cNvPr>
          <p:cNvSpPr>
            <a:spLocks noGrp="1"/>
          </p:cNvSpPr>
          <p:nvPr>
            <p:ph type="body" sz="quarter" idx="10"/>
          </p:nvPr>
        </p:nvSpPr>
        <p:spPr>
          <a:xfrm>
            <a:off x="584200" y="1435497"/>
            <a:ext cx="11018520" cy="947952"/>
          </a:xfrm>
        </p:spPr>
        <p:txBody>
          <a:bodyPr/>
          <a:lstStyle/>
          <a:p>
            <a:r>
              <a:rPr lang="en-US" dirty="0"/>
              <a:t>The toolkit includes APIs to host a UWP control in code</a:t>
            </a:r>
          </a:p>
          <a:p>
            <a:r>
              <a:rPr lang="en-US" dirty="0"/>
              <a:t>Build your own wrapper to expose properties and events</a:t>
            </a:r>
          </a:p>
        </p:txBody>
      </p:sp>
      <p:sp>
        <p:nvSpPr>
          <p:cNvPr id="4" name="Rectangle 3">
            <a:extLst>
              <a:ext uri="{FF2B5EF4-FFF2-40B4-BE49-F238E27FC236}">
                <a16:creationId xmlns:a16="http://schemas.microsoft.com/office/drawing/2014/main" id="{E41CBE8A-42FC-4589-AD57-0F3F26C4720C}"/>
              </a:ext>
            </a:extLst>
          </p:cNvPr>
          <p:cNvSpPr/>
          <p:nvPr/>
        </p:nvSpPr>
        <p:spPr>
          <a:xfrm>
            <a:off x="584200" y="2614390"/>
            <a:ext cx="8717871" cy="3894912"/>
          </a:xfrm>
          <a:prstGeom prst="rect">
            <a:avLst/>
          </a:prstGeom>
        </p:spPr>
        <p:txBody>
          <a:bodyPr wrap="square">
            <a:spAutoFit/>
          </a:bodyPr>
          <a:lstStyle/>
          <a:p>
            <a:r>
              <a:rPr lang="it-IT" dirty="0">
                <a:solidFill>
                  <a:srgbClr val="0000FF"/>
                </a:solidFill>
                <a:latin typeface="Consolas" panose="020B0609020204030204" pitchFamily="49" charset="0"/>
              </a:rPr>
              <a:t>public</a:t>
            </a:r>
            <a:r>
              <a:rPr lang="it-IT" dirty="0">
                <a:solidFill>
                  <a:srgbClr val="000000"/>
                </a:solidFill>
                <a:latin typeface="Consolas" panose="020B0609020204030204" pitchFamily="49" charset="0"/>
              </a:rPr>
              <a:t> </a:t>
            </a:r>
            <a:r>
              <a:rPr lang="it-IT" dirty="0">
                <a:solidFill>
                  <a:srgbClr val="0000FF"/>
                </a:solidFill>
                <a:latin typeface="Consolas" panose="020B0609020204030204" pitchFamily="49" charset="0"/>
              </a:rPr>
              <a:t>class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CalendarViewWrapper</a:t>
            </a:r>
            <a:r>
              <a:rPr lang="it-IT" dirty="0">
                <a:solidFill>
                  <a:srgbClr val="000000"/>
                </a:solidFill>
                <a:latin typeface="Consolas" panose="020B0609020204030204" pitchFamily="49" charset="0"/>
              </a:rPr>
              <a:t> : </a:t>
            </a:r>
            <a:r>
              <a:rPr lang="it-IT" dirty="0" err="1">
                <a:solidFill>
                  <a:srgbClr val="267F99"/>
                </a:solidFill>
                <a:latin typeface="Consolas" panose="020B0609020204030204" pitchFamily="49" charset="0"/>
              </a:rPr>
              <a:t>WindowsXamlHostBase</a:t>
            </a:r>
            <a:endParaRPr lang="it-IT" dirty="0">
              <a:solidFill>
                <a:srgbClr val="000000"/>
              </a:solidFill>
              <a:latin typeface="Consolas" panose="020B0609020204030204" pitchFamily="49" charset="0"/>
            </a:endParaRPr>
          </a:p>
          <a:p>
            <a:r>
              <a:rPr lang="it-IT" dirty="0">
                <a:solidFill>
                  <a:srgbClr val="000000"/>
                </a:solidFill>
                <a:latin typeface="Consolas" panose="020B0609020204030204" pitchFamily="49" charset="0"/>
              </a:rPr>
              <a:t>{</a:t>
            </a:r>
          </a:p>
          <a:p>
            <a:pPr lvl="1"/>
            <a:r>
              <a:rPr lang="it-IT" dirty="0" err="1">
                <a:solidFill>
                  <a:srgbClr val="0000FF"/>
                </a:solidFill>
                <a:latin typeface="Consolas" panose="020B0609020204030204" pitchFamily="49" charset="0"/>
              </a:rPr>
              <a:t>protected</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override</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void</a:t>
            </a:r>
            <a:r>
              <a:rPr lang="it-IT" dirty="0">
                <a:solidFill>
                  <a:srgbClr val="000000"/>
                </a:solidFill>
                <a:latin typeface="Consolas" panose="020B0609020204030204" pitchFamily="49" charset="0"/>
              </a:rPr>
              <a:t> </a:t>
            </a:r>
            <a:r>
              <a:rPr lang="it-IT" dirty="0" err="1">
                <a:solidFill>
                  <a:srgbClr val="795E26"/>
                </a:solidFill>
                <a:latin typeface="Consolas" panose="020B0609020204030204" pitchFamily="49" charset="0"/>
              </a:rPr>
              <a:t>OnInitialized</a:t>
            </a:r>
            <a:r>
              <a:rPr lang="it-IT" dirty="0">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EventArgs</a:t>
            </a:r>
            <a:r>
              <a:rPr lang="it-IT" dirty="0">
                <a:solidFill>
                  <a:srgbClr val="000000"/>
                </a:solidFill>
                <a:latin typeface="Consolas" panose="020B0609020204030204" pitchFamily="49" charset="0"/>
              </a:rPr>
              <a:t> </a:t>
            </a:r>
            <a:r>
              <a:rPr lang="it-IT" dirty="0">
                <a:solidFill>
                  <a:srgbClr val="001080"/>
                </a:solidFill>
                <a:latin typeface="Consolas" panose="020B0609020204030204" pitchFamily="49" charset="0"/>
              </a:rPr>
              <a:t>e</a:t>
            </a:r>
            <a:r>
              <a:rPr lang="it-IT" dirty="0">
                <a:solidFill>
                  <a:srgbClr val="000000"/>
                </a:solidFill>
                <a:latin typeface="Consolas" panose="020B0609020204030204" pitchFamily="49" charset="0"/>
              </a:rPr>
              <a:t>)</a:t>
            </a:r>
          </a:p>
          <a:p>
            <a:pPr lvl="1"/>
            <a:r>
              <a:rPr lang="it-IT" dirty="0">
                <a:solidFill>
                  <a:srgbClr val="000000"/>
                </a:solidFill>
                <a:latin typeface="Consolas" panose="020B0609020204030204" pitchFamily="49" charset="0"/>
              </a:rPr>
              <a:t>{</a:t>
            </a:r>
          </a:p>
          <a:p>
            <a:pPr lvl="1"/>
            <a:r>
              <a:rPr lang="it-IT" dirty="0" err="1">
                <a:solidFill>
                  <a:srgbClr val="0000FF"/>
                </a:solidFill>
                <a:latin typeface="Consolas" panose="020B0609020204030204" pitchFamily="49" charset="0"/>
              </a:rPr>
              <a:t>base</a:t>
            </a:r>
            <a:r>
              <a:rPr lang="it-IT" dirty="0" err="1">
                <a:solidFill>
                  <a:srgbClr val="000000"/>
                </a:solidFill>
                <a:latin typeface="Consolas" panose="020B0609020204030204" pitchFamily="49" charset="0"/>
              </a:rPr>
              <a:t>.</a:t>
            </a:r>
            <a:r>
              <a:rPr lang="it-IT" dirty="0" err="1">
                <a:solidFill>
                  <a:srgbClr val="795E26"/>
                </a:solidFill>
                <a:latin typeface="Consolas" panose="020B0609020204030204" pitchFamily="49" charset="0"/>
              </a:rPr>
              <a:t>OnInitialized</a:t>
            </a:r>
            <a:r>
              <a:rPr lang="it-IT" dirty="0">
                <a:solidFill>
                  <a:srgbClr val="000000"/>
                </a:solidFill>
                <a:latin typeface="Consolas" panose="020B0609020204030204" pitchFamily="49" charset="0"/>
              </a:rPr>
              <a:t>(</a:t>
            </a:r>
            <a:r>
              <a:rPr lang="it-IT" dirty="0">
                <a:solidFill>
                  <a:srgbClr val="001080"/>
                </a:solidFill>
                <a:latin typeface="Consolas" panose="020B0609020204030204" pitchFamily="49" charset="0"/>
              </a:rPr>
              <a:t>e</a:t>
            </a:r>
            <a:r>
              <a:rPr lang="it-IT" dirty="0">
                <a:solidFill>
                  <a:srgbClr val="000000"/>
                </a:solidFill>
                <a:latin typeface="Consolas" panose="020B0609020204030204" pitchFamily="49" charset="0"/>
              </a:rPr>
              <a:t>);</a:t>
            </a:r>
          </a:p>
          <a:p>
            <a:pPr lvl="1"/>
            <a:r>
              <a:rPr lang="it-IT" dirty="0" err="1">
                <a:solidFill>
                  <a:srgbClr val="0000FF"/>
                </a:solidFill>
                <a:latin typeface="Consolas" panose="020B0609020204030204" pitchFamily="49" charset="0"/>
              </a:rPr>
              <a:t>this</a:t>
            </a:r>
            <a:r>
              <a:rPr lang="it-IT" dirty="0" err="1">
                <a:solidFill>
                  <a:srgbClr val="000000"/>
                </a:solidFill>
                <a:latin typeface="Consolas" panose="020B0609020204030204" pitchFamily="49" charset="0"/>
              </a:rPr>
              <a:t>.</a:t>
            </a:r>
            <a:r>
              <a:rPr lang="it-IT" dirty="0" err="1">
                <a:solidFill>
                  <a:srgbClr val="001080"/>
                </a:solidFill>
                <a:latin typeface="Consolas" panose="020B0609020204030204" pitchFamily="49" charset="0"/>
              </a:rPr>
              <a:t>ChildInternal</a:t>
            </a:r>
            <a:r>
              <a:rPr lang="it-IT" dirty="0">
                <a:solidFill>
                  <a:srgbClr val="000000"/>
                </a:solidFill>
                <a:latin typeface="Consolas" panose="020B0609020204030204" pitchFamily="49" charset="0"/>
              </a:rPr>
              <a:t> = </a:t>
            </a:r>
            <a:r>
              <a:rPr lang="it-IT" dirty="0" err="1">
                <a:solidFill>
                  <a:srgbClr val="001080"/>
                </a:solidFill>
                <a:latin typeface="Consolas" panose="020B0609020204030204" pitchFamily="49" charset="0"/>
              </a:rPr>
              <a:t>UWPTypeFactory</a:t>
            </a:r>
            <a:r>
              <a:rPr lang="it-IT" dirty="0">
                <a:solidFill>
                  <a:srgbClr val="000000"/>
                </a:solidFill>
                <a:latin typeface="Consolas" panose="020B0609020204030204" pitchFamily="49" charset="0"/>
              </a:rPr>
              <a:t>.</a:t>
            </a:r>
            <a:br>
              <a:rPr lang="it-IT" dirty="0">
                <a:solidFill>
                  <a:srgbClr val="000000"/>
                </a:solidFill>
                <a:latin typeface="Consolas" panose="020B0609020204030204" pitchFamily="49" charset="0"/>
              </a:rPr>
            </a:br>
            <a:r>
              <a:rPr lang="it-IT" dirty="0" err="1">
                <a:solidFill>
                  <a:srgbClr val="795E26"/>
                </a:solidFill>
                <a:latin typeface="Consolas" panose="020B0609020204030204" pitchFamily="49" charset="0"/>
              </a:rPr>
              <a:t>CreateXamlContentByType</a:t>
            </a:r>
            <a:r>
              <a:rPr lang="it-IT" dirty="0">
                <a:solidFill>
                  <a:srgbClr val="000000"/>
                </a:solidFill>
                <a:latin typeface="Consolas" panose="020B0609020204030204" pitchFamily="49" charset="0"/>
              </a:rPr>
              <a:t>(</a:t>
            </a:r>
            <a:r>
              <a:rPr lang="it-IT" dirty="0">
                <a:solidFill>
                  <a:srgbClr val="A31515"/>
                </a:solidFill>
                <a:latin typeface="Consolas" panose="020B0609020204030204" pitchFamily="49" charset="0"/>
              </a:rPr>
              <a:t>"</a:t>
            </a:r>
            <a:r>
              <a:rPr lang="it-IT" dirty="0" err="1">
                <a:solidFill>
                  <a:srgbClr val="A31515"/>
                </a:solidFill>
                <a:latin typeface="Consolas" panose="020B0609020204030204" pitchFamily="49" charset="0"/>
              </a:rPr>
              <a:t>Windows.UI.Xaml.Controls.CalendarView</a:t>
            </a:r>
            <a:r>
              <a:rPr lang="it-IT" dirty="0">
                <a:solidFill>
                  <a:srgbClr val="A31515"/>
                </a:solidFill>
                <a:latin typeface="Consolas" panose="020B0609020204030204" pitchFamily="49" charset="0"/>
              </a:rPr>
              <a:t>"</a:t>
            </a:r>
            <a:r>
              <a:rPr lang="it-IT" dirty="0">
                <a:solidFill>
                  <a:srgbClr val="000000"/>
                </a:solidFill>
                <a:latin typeface="Consolas" panose="020B0609020204030204" pitchFamily="49" charset="0"/>
              </a:rPr>
              <a:t>);</a:t>
            </a:r>
          </a:p>
          <a:p>
            <a:pPr lvl="1"/>
            <a:br>
              <a:rPr lang="it-IT" dirty="0">
                <a:solidFill>
                  <a:srgbClr val="000000"/>
                </a:solidFill>
                <a:latin typeface="Consolas" panose="020B0609020204030204" pitchFamily="49" charset="0"/>
              </a:rPr>
            </a:br>
            <a:r>
              <a:rPr lang="it-IT" dirty="0" err="1">
                <a:solidFill>
                  <a:srgbClr val="795E26"/>
                </a:solidFill>
                <a:latin typeface="Consolas" panose="020B0609020204030204" pitchFamily="49" charset="0"/>
              </a:rPr>
              <a:t>SetContent</a:t>
            </a:r>
            <a:r>
              <a:rPr lang="it-IT" dirty="0">
                <a:solidFill>
                  <a:srgbClr val="000000"/>
                </a:solidFill>
                <a:latin typeface="Consolas" panose="020B0609020204030204" pitchFamily="49" charset="0"/>
              </a:rPr>
              <a:t>();</a:t>
            </a:r>
          </a:p>
          <a:p>
            <a:pPr lvl="1"/>
            <a:br>
              <a:rPr lang="it-IT" dirty="0">
                <a:solidFill>
                  <a:srgbClr val="000000"/>
                </a:solidFill>
                <a:latin typeface="Consolas" panose="020B0609020204030204" pitchFamily="49" charset="0"/>
              </a:rPr>
            </a:br>
            <a:r>
              <a:rPr lang="it-IT" dirty="0" err="1">
                <a:solidFill>
                  <a:srgbClr val="267F99"/>
                </a:solidFill>
                <a:latin typeface="Consolas" panose="020B0609020204030204" pitchFamily="49" charset="0"/>
              </a:rPr>
              <a:t>Windows</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UI</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Xaml</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Controls</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CalendarView</a:t>
            </a:r>
            <a:r>
              <a:rPr lang="it-IT" dirty="0">
                <a:solidFill>
                  <a:srgbClr val="000000"/>
                </a:solidFill>
                <a:latin typeface="Consolas" panose="020B0609020204030204" pitchFamily="49" charset="0"/>
              </a:rPr>
              <a:t> </a:t>
            </a:r>
            <a:r>
              <a:rPr lang="it-IT" dirty="0" err="1">
                <a:solidFill>
                  <a:srgbClr val="001080"/>
                </a:solidFill>
                <a:latin typeface="Consolas" panose="020B0609020204030204" pitchFamily="49" charset="0"/>
              </a:rPr>
              <a:t>calendarView</a:t>
            </a:r>
            <a:r>
              <a:rPr lang="it-IT" dirty="0">
                <a:solidFill>
                  <a:srgbClr val="000000"/>
                </a:solidFill>
                <a:latin typeface="Consolas" panose="020B0609020204030204" pitchFamily="49" charset="0"/>
              </a:rPr>
              <a:t> = </a:t>
            </a:r>
            <a:br>
              <a:rPr lang="it-IT" dirty="0">
                <a:solidFill>
                  <a:srgbClr val="000000"/>
                </a:solidFill>
                <a:latin typeface="Consolas" panose="020B0609020204030204" pitchFamily="49" charset="0"/>
              </a:rPr>
            </a:br>
            <a:r>
              <a:rPr lang="it-IT" dirty="0" err="1">
                <a:solidFill>
                  <a:srgbClr val="0000FF"/>
                </a:solidFill>
                <a:latin typeface="Consolas" panose="020B0609020204030204" pitchFamily="49" charset="0"/>
              </a:rPr>
              <a:t>this</a:t>
            </a:r>
            <a:r>
              <a:rPr lang="it-IT" dirty="0" err="1">
                <a:solidFill>
                  <a:srgbClr val="000000"/>
                </a:solidFill>
                <a:latin typeface="Consolas" panose="020B0609020204030204" pitchFamily="49" charset="0"/>
              </a:rPr>
              <a:t>.</a:t>
            </a:r>
            <a:r>
              <a:rPr lang="it-IT" dirty="0" err="1">
                <a:solidFill>
                  <a:srgbClr val="001080"/>
                </a:solidFill>
                <a:latin typeface="Consolas" panose="020B0609020204030204" pitchFamily="49" charset="0"/>
              </a:rPr>
              <a:t>ChildInternal</a:t>
            </a:r>
            <a:r>
              <a:rPr lang="it-IT" dirty="0">
                <a:solidFill>
                  <a:srgbClr val="000000"/>
                </a:solidFill>
                <a:latin typeface="Consolas" panose="020B0609020204030204" pitchFamily="49" charset="0"/>
              </a:rPr>
              <a:t> </a:t>
            </a:r>
            <a:r>
              <a:rPr lang="it-IT" dirty="0" err="1">
                <a:solidFill>
                  <a:srgbClr val="0000FF"/>
                </a:solidFill>
                <a:latin typeface="Consolas" panose="020B0609020204030204" pitchFamily="49" charset="0"/>
              </a:rPr>
              <a:t>as</a:t>
            </a:r>
            <a:r>
              <a:rPr lang="it-IT" dirty="0">
                <a:solidFill>
                  <a:srgbClr val="000000"/>
                </a:solidFill>
                <a:latin typeface="Consolas" panose="020B0609020204030204" pitchFamily="49" charset="0"/>
              </a:rPr>
              <a:t> </a:t>
            </a:r>
            <a:r>
              <a:rPr lang="it-IT" dirty="0" err="1">
                <a:solidFill>
                  <a:srgbClr val="267F99"/>
                </a:solidFill>
                <a:latin typeface="Consolas" panose="020B0609020204030204" pitchFamily="49" charset="0"/>
              </a:rPr>
              <a:t>Windows</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UI</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Xaml</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Controls</a:t>
            </a:r>
            <a:r>
              <a:rPr lang="it-IT" dirty="0" err="1">
                <a:solidFill>
                  <a:srgbClr val="000000"/>
                </a:solidFill>
                <a:latin typeface="Consolas" panose="020B0609020204030204" pitchFamily="49" charset="0"/>
              </a:rPr>
              <a:t>.</a:t>
            </a:r>
            <a:r>
              <a:rPr lang="it-IT" dirty="0" err="1">
                <a:solidFill>
                  <a:srgbClr val="267F99"/>
                </a:solidFill>
                <a:latin typeface="Consolas" panose="020B0609020204030204" pitchFamily="49" charset="0"/>
              </a:rPr>
              <a:t>CalendarView</a:t>
            </a:r>
            <a:r>
              <a:rPr lang="it-IT" dirty="0">
                <a:solidFill>
                  <a:srgbClr val="000000"/>
                </a:solidFill>
                <a:latin typeface="Consolas" panose="020B0609020204030204" pitchFamily="49" charset="0"/>
              </a:rPr>
              <a:t>;</a:t>
            </a:r>
          </a:p>
          <a:p>
            <a:pPr lvl="1"/>
            <a:r>
              <a:rPr lang="it-IT" dirty="0">
                <a:solidFill>
                  <a:srgbClr val="000000"/>
                </a:solidFill>
                <a:latin typeface="Consolas" panose="020B0609020204030204" pitchFamily="49" charset="0"/>
              </a:rPr>
              <a:t>}</a:t>
            </a:r>
          </a:p>
          <a:p>
            <a:r>
              <a:rPr lang="it-IT" dirty="0">
                <a:solidFill>
                  <a:srgbClr val="000000"/>
                </a:solidFill>
                <a:latin typeface="Consolas" panose="020B0609020204030204" pitchFamily="49" charset="0"/>
              </a:rPr>
              <a:t>}</a:t>
            </a:r>
            <a:endParaRPr lang="it-IT"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2660377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Exercise 4 – 25 minutes</a:t>
            </a:r>
          </a:p>
        </p:txBody>
      </p:sp>
      <p:sp>
        <p:nvSpPr>
          <p:cNvPr id="4" name="Text Placeholder 3"/>
          <p:cNvSpPr>
            <a:spLocks noGrp="1"/>
          </p:cNvSpPr>
          <p:nvPr>
            <p:ph type="body" sz="quarter" idx="12"/>
          </p:nvPr>
        </p:nvSpPr>
        <p:spPr>
          <a:xfrm>
            <a:off x="585216" y="3977319"/>
            <a:ext cx="9144000" cy="307777"/>
          </a:xfrm>
        </p:spPr>
        <p:txBody>
          <a:bodyPr/>
          <a:lstStyle/>
          <a:p>
            <a:r>
              <a:rPr lang="en-US" dirty="0"/>
              <a:t>Create a wrapper for a UWP control with XAML Islands</a:t>
            </a:r>
          </a:p>
        </p:txBody>
      </p:sp>
    </p:spTree>
    <p:extLst>
      <p:ext uri="{BB962C8B-B14F-4D97-AF65-F5344CB8AC3E}">
        <p14:creationId xmlns:p14="http://schemas.microsoft.com/office/powerpoint/2010/main" val="276513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Create a UWP wrapper for XAML Islands</a:t>
            </a:r>
          </a:p>
        </p:txBody>
      </p:sp>
      <p:sp>
        <p:nvSpPr>
          <p:cNvPr id="4" name="Text Placeholder 3"/>
          <p:cNvSpPr>
            <a:spLocks noGrp="1"/>
          </p:cNvSpPr>
          <p:nvPr>
            <p:ph type="body" sz="quarter" idx="12"/>
          </p:nvPr>
        </p:nvSpPr>
        <p:spPr>
          <a:xfrm>
            <a:off x="585216" y="3977319"/>
            <a:ext cx="9144000" cy="307777"/>
          </a:xfrm>
        </p:spPr>
        <p:txBody>
          <a:bodyPr/>
          <a:lstStyle/>
          <a:p>
            <a:r>
              <a:rPr lang="en-US" dirty="0"/>
              <a:t>Exercise 4</a:t>
            </a:r>
          </a:p>
        </p:txBody>
      </p:sp>
    </p:spTree>
    <p:extLst>
      <p:ext uri="{BB962C8B-B14F-4D97-AF65-F5344CB8AC3E}">
        <p14:creationId xmlns:p14="http://schemas.microsoft.com/office/powerpoint/2010/main" val="18249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2843855"/>
          </a:xfrm>
        </p:spPr>
        <p:txBody>
          <a:bodyPr/>
          <a:lstStyle/>
          <a:p>
            <a:r>
              <a:rPr lang="en-US" dirty="0"/>
              <a:t>We have used again the </a:t>
            </a:r>
            <a:r>
              <a:rPr lang="en-US" b="1" dirty="0" err="1">
                <a:solidFill>
                  <a:srgbClr val="B4009E"/>
                </a:solidFill>
              </a:rPr>
              <a:t>CalendarView</a:t>
            </a:r>
            <a:r>
              <a:rPr lang="en-US" dirty="0">
                <a:solidFill>
                  <a:srgbClr val="B4009E"/>
                </a:solidFill>
              </a:rPr>
              <a:t> </a:t>
            </a:r>
            <a:r>
              <a:rPr lang="en-US" dirty="0"/>
              <a:t>control, but in a better way</a:t>
            </a:r>
          </a:p>
          <a:p>
            <a:r>
              <a:rPr lang="en-US" dirty="0"/>
              <a:t>We were able to expose the property we need directly from the control</a:t>
            </a:r>
          </a:p>
          <a:p>
            <a:r>
              <a:rPr lang="en-US" dirty="0"/>
              <a:t>Thanks to dependency properties, we have been able to support binding and retain the MVVM architecture of our project</a:t>
            </a:r>
          </a:p>
          <a:p>
            <a:endParaRPr lang="en-US" dirty="0"/>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8006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6FAC8-2A10-459B-927D-625A4F694D99}"/>
              </a:ext>
            </a:extLst>
          </p:cNvPr>
          <p:cNvSpPr>
            <a:spLocks noGrp="1"/>
          </p:cNvSpPr>
          <p:nvPr>
            <p:ph type="title"/>
          </p:nvPr>
        </p:nvSpPr>
        <p:spPr>
          <a:xfrm>
            <a:off x="585216" y="2534625"/>
            <a:ext cx="6126480" cy="997196"/>
          </a:xfrm>
        </p:spPr>
        <p:txBody>
          <a:bodyPr/>
          <a:lstStyle/>
          <a:p>
            <a:r>
              <a:rPr lang="en-US" dirty="0"/>
              <a:t>Exercise 5 – Deploy your application with MSIX</a:t>
            </a:r>
            <a:endParaRPr lang="it-IT" dirty="0"/>
          </a:p>
        </p:txBody>
      </p:sp>
      <p:sp>
        <p:nvSpPr>
          <p:cNvPr id="3" name="Text Placeholder 2">
            <a:extLst>
              <a:ext uri="{FF2B5EF4-FFF2-40B4-BE49-F238E27FC236}">
                <a16:creationId xmlns:a16="http://schemas.microsoft.com/office/drawing/2014/main" id="{E3DE64B7-A9A9-4E9A-9642-988634361058}"/>
              </a:ext>
            </a:extLst>
          </p:cNvPr>
          <p:cNvSpPr>
            <a:spLocks noGrp="1"/>
          </p:cNvSpPr>
          <p:nvPr>
            <p:ph type="body" sz="quarter" idx="12"/>
          </p:nvPr>
        </p:nvSpPr>
        <p:spPr/>
        <p:txBody>
          <a:bodyPr/>
          <a:lstStyle/>
          <a:p>
            <a:r>
              <a:rPr lang="en-US" dirty="0"/>
              <a:t>Exercise 5</a:t>
            </a:r>
            <a:endParaRPr lang="it-IT" dirty="0"/>
          </a:p>
        </p:txBody>
      </p:sp>
    </p:spTree>
    <p:extLst>
      <p:ext uri="{BB962C8B-B14F-4D97-AF65-F5344CB8AC3E}">
        <p14:creationId xmlns:p14="http://schemas.microsoft.com/office/powerpoint/2010/main" val="5740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BF346E2-47B5-4F2A-B57E-3F45AEF76D3B}"/>
              </a:ext>
            </a:extLst>
          </p:cNvPr>
          <p:cNvGrpSpPr/>
          <p:nvPr/>
        </p:nvGrpSpPr>
        <p:grpSpPr>
          <a:xfrm>
            <a:off x="10399216" y="2647070"/>
            <a:ext cx="1423917" cy="1555314"/>
            <a:chOff x="3056439" y="1704684"/>
            <a:chExt cx="1423937" cy="1555336"/>
          </a:xfrm>
        </p:grpSpPr>
        <p:pic>
          <p:nvPicPr>
            <p:cNvPr id="14" name="Picture 13">
              <a:extLst>
                <a:ext uri="{FF2B5EF4-FFF2-40B4-BE49-F238E27FC236}">
                  <a16:creationId xmlns:a16="http://schemas.microsoft.com/office/drawing/2014/main" id="{34A8943A-A8F1-44FE-AA68-6A2DDA072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3035" y="1704684"/>
              <a:ext cx="1347341" cy="1347341"/>
            </a:xfrm>
            <a:prstGeom prst="rect">
              <a:avLst/>
            </a:prstGeom>
          </p:spPr>
        </p:pic>
        <p:sp>
          <p:nvSpPr>
            <p:cNvPr id="6" name="TextBox 5">
              <a:extLst>
                <a:ext uri="{FF2B5EF4-FFF2-40B4-BE49-F238E27FC236}">
                  <a16:creationId xmlns:a16="http://schemas.microsoft.com/office/drawing/2014/main" id="{9565AA95-EFF7-4DAE-ABA4-52BF93A6DB75}"/>
                </a:ext>
              </a:extLst>
            </p:cNvPr>
            <p:cNvSpPr txBox="1"/>
            <p:nvPr/>
          </p:nvSpPr>
          <p:spPr>
            <a:xfrm>
              <a:off x="3056439" y="2613689"/>
              <a:ext cx="1160120" cy="646331"/>
            </a:xfrm>
            <a:prstGeom prst="rect">
              <a:avLst/>
            </a:prstGeom>
            <a:noFill/>
          </p:spPr>
          <p:txBody>
            <a:bodyPr wrap="square" tIns="182878" bIns="182878" rtlCol="0" anchor="ctr" anchorCtr="0">
              <a:spAutoFit/>
            </a:bodyPr>
            <a:lstStyle/>
            <a:p>
              <a:pPr defTabSz="914411">
                <a:defRPr/>
              </a:pPr>
              <a:r>
                <a:rPr lang="en-US" sz="1800" err="1">
                  <a:solidFill>
                    <a:srgbClr val="505050"/>
                  </a:solidFill>
                  <a:latin typeface="Segoe UI"/>
                </a:rPr>
                <a:t>script.vbs</a:t>
              </a:r>
              <a:endParaRPr lang="en-US" sz="1800">
                <a:solidFill>
                  <a:srgbClr val="505050"/>
                </a:solidFill>
                <a:latin typeface="Segoe UI"/>
              </a:endParaRPr>
            </a:p>
          </p:txBody>
        </p:sp>
      </p:grpSp>
      <p:pic>
        <p:nvPicPr>
          <p:cNvPr id="11" name="Picture 10" descr="A close up of a logo&#10;&#10;Description generated with very high confidence">
            <a:extLst>
              <a:ext uri="{FF2B5EF4-FFF2-40B4-BE49-F238E27FC236}">
                <a16:creationId xmlns:a16="http://schemas.microsoft.com/office/drawing/2014/main" id="{95710C93-5650-4E7A-9976-620839E09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676" y="2811264"/>
            <a:ext cx="1974649" cy="804486"/>
          </a:xfrm>
          <a:prstGeom prst="rect">
            <a:avLst/>
          </a:prstGeom>
        </p:spPr>
      </p:pic>
      <p:pic>
        <p:nvPicPr>
          <p:cNvPr id="7" name="Picture 6">
            <a:extLst>
              <a:ext uri="{FF2B5EF4-FFF2-40B4-BE49-F238E27FC236}">
                <a16:creationId xmlns:a16="http://schemas.microsoft.com/office/drawing/2014/main" id="{A2619D9D-EAE0-4A46-BD0D-BB302A3CB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0889" y="2546766"/>
            <a:ext cx="2476465" cy="1333482"/>
          </a:xfrm>
          <a:prstGeom prst="rect">
            <a:avLst/>
          </a:prstGeom>
        </p:spPr>
      </p:pic>
      <p:grpSp>
        <p:nvGrpSpPr>
          <p:cNvPr id="4" name="Group 3">
            <a:extLst>
              <a:ext uri="{FF2B5EF4-FFF2-40B4-BE49-F238E27FC236}">
                <a16:creationId xmlns:a16="http://schemas.microsoft.com/office/drawing/2014/main" id="{6583B7E9-FA67-42D7-A86D-D33831C72119}"/>
              </a:ext>
            </a:extLst>
          </p:cNvPr>
          <p:cNvGrpSpPr/>
          <p:nvPr/>
        </p:nvGrpSpPr>
        <p:grpSpPr>
          <a:xfrm>
            <a:off x="814111" y="2546766"/>
            <a:ext cx="1413876" cy="1655619"/>
            <a:chOff x="781470" y="1402953"/>
            <a:chExt cx="1413896" cy="1655642"/>
          </a:xfrm>
        </p:grpSpPr>
        <p:pic>
          <p:nvPicPr>
            <p:cNvPr id="12" name="Picture 11">
              <a:extLst>
                <a:ext uri="{FF2B5EF4-FFF2-40B4-BE49-F238E27FC236}">
                  <a16:creationId xmlns:a16="http://schemas.microsoft.com/office/drawing/2014/main" id="{1B53B0B8-D6DB-4E4C-AABC-DB26519E183F}"/>
                </a:ext>
              </a:extLst>
            </p:cNvPr>
            <p:cNvPicPr>
              <a:picLocks noChangeAspect="1"/>
            </p:cNvPicPr>
            <p:nvPr/>
          </p:nvPicPr>
          <p:blipFill>
            <a:blip r:embed="rId6"/>
            <a:stretch>
              <a:fillRect/>
            </a:stretch>
          </p:blipFill>
          <p:spPr>
            <a:xfrm>
              <a:off x="802659" y="1402953"/>
              <a:ext cx="1371519" cy="1034260"/>
            </a:xfrm>
            <a:prstGeom prst="rect">
              <a:avLst/>
            </a:prstGeom>
          </p:spPr>
        </p:pic>
        <p:sp>
          <p:nvSpPr>
            <p:cNvPr id="3" name="TextBox 2">
              <a:extLst>
                <a:ext uri="{FF2B5EF4-FFF2-40B4-BE49-F238E27FC236}">
                  <a16:creationId xmlns:a16="http://schemas.microsoft.com/office/drawing/2014/main" id="{12758202-CA0C-4A91-9E50-7027CA7849B9}"/>
                </a:ext>
              </a:extLst>
            </p:cNvPr>
            <p:cNvSpPr txBox="1"/>
            <p:nvPr/>
          </p:nvSpPr>
          <p:spPr>
            <a:xfrm>
              <a:off x="781470" y="2412264"/>
              <a:ext cx="1413896" cy="646331"/>
            </a:xfrm>
            <a:prstGeom prst="rect">
              <a:avLst/>
            </a:prstGeom>
            <a:noFill/>
          </p:spPr>
          <p:txBody>
            <a:bodyPr wrap="square" tIns="182878" bIns="182878" rtlCol="0" anchor="ctr" anchorCtr="0">
              <a:spAutoFit/>
            </a:bodyPr>
            <a:lstStyle/>
            <a:p>
              <a:pPr algn="ctr" defTabSz="914411">
                <a:defRPr/>
              </a:pPr>
              <a:r>
                <a:rPr lang="en-US" sz="1800" err="1">
                  <a:solidFill>
                    <a:srgbClr val="505050"/>
                  </a:solidFill>
                  <a:latin typeface="Segoe UI"/>
                </a:rPr>
                <a:t>Setup.exe</a:t>
              </a:r>
              <a:endParaRPr lang="en-US" sz="1800">
                <a:solidFill>
                  <a:srgbClr val="505050"/>
                </a:solidFill>
                <a:latin typeface="Segoe UI"/>
              </a:endParaRPr>
            </a:p>
          </p:txBody>
        </p:sp>
      </p:grpSp>
      <p:grpSp>
        <p:nvGrpSpPr>
          <p:cNvPr id="18" name="Group 17">
            <a:extLst>
              <a:ext uri="{FF2B5EF4-FFF2-40B4-BE49-F238E27FC236}">
                <a16:creationId xmlns:a16="http://schemas.microsoft.com/office/drawing/2014/main" id="{2607BFEE-51E2-46C8-A67A-8183A5D97135}"/>
              </a:ext>
            </a:extLst>
          </p:cNvPr>
          <p:cNvGrpSpPr>
            <a:grpSpLocks noChangeAspect="1"/>
          </p:cNvGrpSpPr>
          <p:nvPr/>
        </p:nvGrpSpPr>
        <p:grpSpPr>
          <a:xfrm>
            <a:off x="2985486" y="2373434"/>
            <a:ext cx="1254691" cy="1828950"/>
            <a:chOff x="1478588" y="3677444"/>
            <a:chExt cx="1394121" cy="2032194"/>
          </a:xfrm>
        </p:grpSpPr>
        <p:pic>
          <p:nvPicPr>
            <p:cNvPr id="19" name="Picture 18" descr="A picture containing electronics&#10;&#10;Description generated with very high confidence">
              <a:extLst>
                <a:ext uri="{FF2B5EF4-FFF2-40B4-BE49-F238E27FC236}">
                  <a16:creationId xmlns:a16="http://schemas.microsoft.com/office/drawing/2014/main" id="{398D1B4E-5D76-47D0-BB63-98F38C03F6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78588" y="3677444"/>
              <a:ext cx="1394121" cy="1394121"/>
            </a:xfrm>
            <a:prstGeom prst="rect">
              <a:avLst/>
            </a:prstGeom>
          </p:spPr>
        </p:pic>
        <p:sp>
          <p:nvSpPr>
            <p:cNvPr id="21" name="TextBox 20">
              <a:extLst>
                <a:ext uri="{FF2B5EF4-FFF2-40B4-BE49-F238E27FC236}">
                  <a16:creationId xmlns:a16="http://schemas.microsoft.com/office/drawing/2014/main" id="{FF7D862B-43D1-44D0-8FBC-ECDEB68128C3}"/>
                </a:ext>
              </a:extLst>
            </p:cNvPr>
            <p:cNvSpPr txBox="1"/>
            <p:nvPr/>
          </p:nvSpPr>
          <p:spPr>
            <a:xfrm>
              <a:off x="1692781" y="4991493"/>
              <a:ext cx="965734" cy="718145"/>
            </a:xfrm>
            <a:prstGeom prst="rect">
              <a:avLst/>
            </a:prstGeom>
            <a:noFill/>
          </p:spPr>
          <p:txBody>
            <a:bodyPr wrap="square" lIns="182878" tIns="182878" rIns="182878" bIns="182878" rtlCol="0" anchor="ctr" anchorCtr="0">
              <a:spAutoFit/>
            </a:bodyPr>
            <a:lstStyle/>
            <a:p>
              <a:pPr algn="ctr" defTabSz="914411">
                <a:lnSpc>
                  <a:spcPct val="90000"/>
                </a:lnSpc>
                <a:spcAft>
                  <a:spcPts val="600"/>
                </a:spcAft>
                <a:defRPr/>
              </a:pPr>
              <a:r>
                <a:rPr lang="en-US" sz="2000">
                  <a:gradFill>
                    <a:gsLst>
                      <a:gs pos="2917">
                        <a:srgbClr val="505050"/>
                      </a:gs>
                      <a:gs pos="30000">
                        <a:srgbClr val="505050"/>
                      </a:gs>
                    </a:gsLst>
                    <a:lin ang="5400000" scaled="0"/>
                  </a:gradFill>
                  <a:latin typeface="Segoe UI"/>
                </a:rPr>
                <a:t>MSI</a:t>
              </a:r>
            </a:p>
          </p:txBody>
        </p:sp>
      </p:grpSp>
      <p:sp>
        <p:nvSpPr>
          <p:cNvPr id="2" name="Title 1">
            <a:extLst>
              <a:ext uri="{FF2B5EF4-FFF2-40B4-BE49-F238E27FC236}">
                <a16:creationId xmlns:a16="http://schemas.microsoft.com/office/drawing/2014/main" id="{8A01B7FD-BE47-4C54-B0C7-551FD99489BD}"/>
              </a:ext>
            </a:extLst>
          </p:cNvPr>
          <p:cNvSpPr>
            <a:spLocks noGrp="1"/>
          </p:cNvSpPr>
          <p:nvPr>
            <p:ph type="title"/>
          </p:nvPr>
        </p:nvSpPr>
        <p:spPr/>
        <p:txBody>
          <a:bodyPr/>
          <a:lstStyle/>
          <a:p>
            <a:r>
              <a:rPr lang="en-US"/>
              <a:t>Evolve to a modern deployment technology</a:t>
            </a:r>
          </a:p>
        </p:txBody>
      </p:sp>
      <p:grpSp>
        <p:nvGrpSpPr>
          <p:cNvPr id="22" name="Group 21">
            <a:extLst>
              <a:ext uri="{FF2B5EF4-FFF2-40B4-BE49-F238E27FC236}">
                <a16:creationId xmlns:a16="http://schemas.microsoft.com/office/drawing/2014/main" id="{DC503A09-B641-42ED-8C1A-07192DD06D31}"/>
              </a:ext>
            </a:extLst>
          </p:cNvPr>
          <p:cNvGrpSpPr>
            <a:grpSpLocks noChangeAspect="1"/>
          </p:cNvGrpSpPr>
          <p:nvPr/>
        </p:nvGrpSpPr>
        <p:grpSpPr>
          <a:xfrm>
            <a:off x="5108676" y="2486651"/>
            <a:ext cx="1981072" cy="2138835"/>
            <a:chOff x="9664222" y="1652403"/>
            <a:chExt cx="1381366" cy="1491373"/>
          </a:xfrm>
        </p:grpSpPr>
        <p:pic>
          <p:nvPicPr>
            <p:cNvPr id="23" name="Picture 22">
              <a:extLst>
                <a:ext uri="{FF2B5EF4-FFF2-40B4-BE49-F238E27FC236}">
                  <a16:creationId xmlns:a16="http://schemas.microsoft.com/office/drawing/2014/main" id="{174A945C-AE59-44E5-8106-9AC895B2FA00}"/>
                </a:ext>
              </a:extLst>
            </p:cNvPr>
            <p:cNvPicPr>
              <a:picLocks noChangeAspect="1"/>
            </p:cNvPicPr>
            <p:nvPr/>
          </p:nvPicPr>
          <p:blipFill>
            <a:blip r:embed="rId8"/>
            <a:stretch>
              <a:fillRect/>
            </a:stretch>
          </p:blipFill>
          <p:spPr>
            <a:xfrm>
              <a:off x="9853820" y="1652403"/>
              <a:ext cx="1002171" cy="997776"/>
            </a:xfrm>
            <a:prstGeom prst="rect">
              <a:avLst/>
            </a:prstGeom>
          </p:spPr>
        </p:pic>
        <p:sp>
          <p:nvSpPr>
            <p:cNvPr id="24" name="TextBox 23">
              <a:extLst>
                <a:ext uri="{FF2B5EF4-FFF2-40B4-BE49-F238E27FC236}">
                  <a16:creationId xmlns:a16="http://schemas.microsoft.com/office/drawing/2014/main" id="{2D2FD19A-90A9-46F9-93CF-98A01ED08DCF}"/>
                </a:ext>
              </a:extLst>
            </p:cNvPr>
            <p:cNvSpPr txBox="1"/>
            <p:nvPr/>
          </p:nvSpPr>
          <p:spPr>
            <a:xfrm>
              <a:off x="9664222" y="2650179"/>
              <a:ext cx="1381366" cy="493597"/>
            </a:xfrm>
            <a:prstGeom prst="rect">
              <a:avLst/>
            </a:prstGeom>
            <a:noFill/>
          </p:spPr>
          <p:txBody>
            <a:bodyPr wrap="square" rtlCol="0">
              <a:spAutoFit/>
            </a:bodyPr>
            <a:lstStyle/>
            <a:p>
              <a:pPr algn="ctr" defTabSz="914411">
                <a:defRPr/>
              </a:pPr>
              <a:r>
                <a:rPr lang="en-US" sz="4000" dirty="0">
                  <a:solidFill>
                    <a:srgbClr val="32145A"/>
                  </a:solidFill>
                  <a:latin typeface="Segoe UI"/>
                </a:rPr>
                <a:t>MSIX</a:t>
              </a:r>
            </a:p>
          </p:txBody>
        </p:sp>
      </p:grpSp>
    </p:spTree>
    <p:extLst>
      <p:ext uri="{BB962C8B-B14F-4D97-AF65-F5344CB8AC3E}">
        <p14:creationId xmlns:p14="http://schemas.microsoft.com/office/powerpoint/2010/main" val="3619088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1.85185E-6 L 0.37526 -0.02337 " pathEditMode="relative" rAng="0" ptsTypes="AA">
                                      <p:cBhvr>
                                        <p:cTn id="6" dur="2000" fill="hold"/>
                                        <p:tgtEl>
                                          <p:spTgt spid="4"/>
                                        </p:tgtEl>
                                        <p:attrNameLst>
                                          <p:attrName>ppt_x</p:attrName>
                                          <p:attrName>ppt_y</p:attrName>
                                        </p:attrNameLst>
                                      </p:cBhvr>
                                      <p:rCtr x="18828" y="-972"/>
                                    </p:animMotion>
                                  </p:childTnLst>
                                </p:cTn>
                              </p:par>
                              <p:par>
                                <p:cTn id="7" presetID="42" presetClass="path" presetSubtype="0" accel="50000" decel="50000" fill="hold" nodeType="withEffect">
                                  <p:stCondLst>
                                    <p:cond delay="0"/>
                                  </p:stCondLst>
                                  <p:childTnLst>
                                    <p:animMotion origin="layout" path="M 1.875E-6 4.44444E-6 L -0.41133 -0.03078 " pathEditMode="relative" rAng="0" ptsTypes="AA">
                                      <p:cBhvr>
                                        <p:cTn id="8" dur="2000" fill="hold"/>
                                        <p:tgtEl>
                                          <p:spTgt spid="8"/>
                                        </p:tgtEl>
                                        <p:attrNameLst>
                                          <p:attrName>ppt_x</p:attrName>
                                          <p:attrName>ppt_y</p:attrName>
                                        </p:attrNameLst>
                                      </p:cBhvr>
                                      <p:rCtr x="-20508" y="-1343"/>
                                    </p:animMotion>
                                  </p:childTnLst>
                                </p:cTn>
                              </p:par>
                              <p:par>
                                <p:cTn id="9" presetID="42" presetClass="path" presetSubtype="0" accel="50000" decel="50000" fill="hold" nodeType="withEffect">
                                  <p:stCondLst>
                                    <p:cond delay="0"/>
                                  </p:stCondLst>
                                  <p:childTnLst>
                                    <p:animMotion origin="layout" path="M -3.33333E-6 1.48148E-6 L -0.22083 4.81481E-6 " pathEditMode="relative" rAng="0" ptsTypes="AA">
                                      <p:cBhvr>
                                        <p:cTn id="10" dur="2000" fill="hold"/>
                                        <p:tgtEl>
                                          <p:spTgt spid="7"/>
                                        </p:tgtEl>
                                        <p:attrNameLst>
                                          <p:attrName>ppt_x</p:attrName>
                                          <p:attrName>ppt_y</p:attrName>
                                        </p:attrNameLst>
                                      </p:cBhvr>
                                      <p:rCtr x="-11120" y="208"/>
                                    </p:animMotion>
                                  </p:childTnLst>
                                </p:cTn>
                              </p:par>
                              <p:par>
                                <p:cTn id="11" presetID="42" presetClass="path" presetSubtype="0" accel="50000" decel="50000" fill="hold" nodeType="withEffect">
                                  <p:stCondLst>
                                    <p:cond delay="0"/>
                                  </p:stCondLst>
                                  <p:childTnLst>
                                    <p:animMotion origin="layout" path="M -4.16667E-6 1.85185E-6 L 0.20365 -0.01088 " pathEditMode="relative" rAng="0" ptsTypes="AA">
                                      <p:cBhvr>
                                        <p:cTn id="12" dur="2000" fill="hold"/>
                                        <p:tgtEl>
                                          <p:spTgt spid="18"/>
                                        </p:tgtEl>
                                        <p:attrNameLst>
                                          <p:attrName>ppt_x</p:attrName>
                                          <p:attrName>ppt_y</p:attrName>
                                        </p:attrNameLst>
                                      </p:cBhvr>
                                      <p:rCtr x="10143" y="-185"/>
                                    </p:animMotion>
                                  </p:childTnLst>
                                </p:cTn>
                              </p:par>
                              <p:par>
                                <p:cTn id="13" presetID="10" presetClass="exit" presetSubtype="0" fill="hold" nodeType="withEffect">
                                  <p:stCondLst>
                                    <p:cond delay="0"/>
                                  </p:stCondLst>
                                  <p:childTnLst>
                                    <p:animEffect transition="out" filter="fade">
                                      <p:cBhvr>
                                        <p:cTn id="14" dur="2000"/>
                                        <p:tgtEl>
                                          <p:spTgt spid="4"/>
                                        </p:tgtEl>
                                      </p:cBhvr>
                                    </p:animEffect>
                                    <p:set>
                                      <p:cBhvr>
                                        <p:cTn id="15" dur="1" fill="hold">
                                          <p:stCondLst>
                                            <p:cond delay="19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000"/>
                                        <p:tgtEl>
                                          <p:spTgt spid="8"/>
                                        </p:tgtEl>
                                      </p:cBhvr>
                                    </p:animEffect>
                                    <p:set>
                                      <p:cBhvr>
                                        <p:cTn id="18" dur="1" fill="hold">
                                          <p:stCondLst>
                                            <p:cond delay="1999"/>
                                          </p:stCondLst>
                                        </p:cTn>
                                        <p:tgtEl>
                                          <p:spTgt spid="8"/>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2000"/>
                                        <p:tgtEl>
                                          <p:spTgt spid="11"/>
                                        </p:tgtEl>
                                      </p:cBhvr>
                                    </p:animEffect>
                                    <p:set>
                                      <p:cBhvr>
                                        <p:cTn id="21" dur="1" fill="hold">
                                          <p:stCondLst>
                                            <p:cond delay="1999"/>
                                          </p:stCondLst>
                                        </p:cTn>
                                        <p:tgtEl>
                                          <p:spTgt spid="11"/>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2000"/>
                                        <p:tgtEl>
                                          <p:spTgt spid="7"/>
                                        </p:tgtEl>
                                      </p:cBhvr>
                                    </p:animEffect>
                                    <p:set>
                                      <p:cBhvr>
                                        <p:cTn id="24" dur="1" fill="hold">
                                          <p:stCondLst>
                                            <p:cond delay="1999"/>
                                          </p:stCondLst>
                                        </p:cTn>
                                        <p:tgtEl>
                                          <p:spTgt spid="7"/>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2000"/>
                                        <p:tgtEl>
                                          <p:spTgt spid="18"/>
                                        </p:tgtEl>
                                      </p:cBhvr>
                                    </p:animEffect>
                                    <p:set>
                                      <p:cBhvr>
                                        <p:cTn id="27" dur="1" fill="hold">
                                          <p:stCondLst>
                                            <p:cond delay="1999"/>
                                          </p:stCondLst>
                                        </p:cTn>
                                        <p:tgtEl>
                                          <p:spTgt spid="18"/>
                                        </p:tgtEl>
                                        <p:attrNameLst>
                                          <p:attrName>style.visibility</p:attrName>
                                        </p:attrNameLst>
                                      </p:cBhvr>
                                      <p:to>
                                        <p:strVal val="hidden"/>
                                      </p:to>
                                    </p:set>
                                  </p:childTnLst>
                                </p:cTn>
                              </p:par>
                              <p:par>
                                <p:cTn id="28" presetID="1" presetClass="exit" presetSubtype="0" fill="hold" nodeType="withEffect">
                                  <p:stCondLst>
                                    <p:cond delay="185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exit" presetSubtype="0" fill="hold" nodeType="withEffect">
                                  <p:stCondLst>
                                    <p:cond delay="1850"/>
                                  </p:stCondLst>
                                  <p:childTnLst>
                                    <p:set>
                                      <p:cBhvr>
                                        <p:cTn id="31" dur="1" fill="hold">
                                          <p:stCondLst>
                                            <p:cond delay="0"/>
                                          </p:stCondLst>
                                        </p:cTn>
                                        <p:tgtEl>
                                          <p:spTgt spid="8"/>
                                        </p:tgtEl>
                                        <p:attrNameLst>
                                          <p:attrName>style.visibility</p:attrName>
                                        </p:attrNameLst>
                                      </p:cBhvr>
                                      <p:to>
                                        <p:strVal val="hidden"/>
                                      </p:to>
                                    </p:set>
                                  </p:childTnLst>
                                </p:cTn>
                              </p:par>
                              <p:par>
                                <p:cTn id="32" presetID="1" presetClass="exit" presetSubtype="0" fill="hold" nodeType="withEffect">
                                  <p:stCondLst>
                                    <p:cond delay="1850"/>
                                  </p:stCondLst>
                                  <p:childTnLst>
                                    <p:set>
                                      <p:cBhvr>
                                        <p:cTn id="33" dur="1" fill="hold">
                                          <p:stCondLst>
                                            <p:cond delay="0"/>
                                          </p:stCondLst>
                                        </p:cTn>
                                        <p:tgtEl>
                                          <p:spTgt spid="11"/>
                                        </p:tgtEl>
                                        <p:attrNameLst>
                                          <p:attrName>style.visibility</p:attrName>
                                        </p:attrNameLst>
                                      </p:cBhvr>
                                      <p:to>
                                        <p:strVal val="hidden"/>
                                      </p:to>
                                    </p:set>
                                  </p:childTnLst>
                                </p:cTn>
                              </p:par>
                              <p:par>
                                <p:cTn id="34" presetID="1" presetClass="exit" presetSubtype="0" fill="hold" nodeType="withEffect">
                                  <p:stCondLst>
                                    <p:cond delay="1850"/>
                                  </p:stCondLst>
                                  <p:childTnLst>
                                    <p:set>
                                      <p:cBhvr>
                                        <p:cTn id="35" dur="1" fill="hold">
                                          <p:stCondLst>
                                            <p:cond delay="0"/>
                                          </p:stCondLst>
                                        </p:cTn>
                                        <p:tgtEl>
                                          <p:spTgt spid="7"/>
                                        </p:tgtEl>
                                        <p:attrNameLst>
                                          <p:attrName>style.visibility</p:attrName>
                                        </p:attrNameLst>
                                      </p:cBhvr>
                                      <p:to>
                                        <p:strVal val="hidden"/>
                                      </p:to>
                                    </p:set>
                                  </p:childTnLst>
                                </p:cTn>
                              </p:par>
                              <p:par>
                                <p:cTn id="36" presetID="1" presetClass="exit" presetSubtype="0" fill="hold" nodeType="withEffect">
                                  <p:stCondLst>
                                    <p:cond delay="1850"/>
                                  </p:stCondLst>
                                  <p:childTnLst>
                                    <p:set>
                                      <p:cBhvr>
                                        <p:cTn id="37" dur="1" fill="hold">
                                          <p:stCondLst>
                                            <p:cond delay="0"/>
                                          </p:stCondLst>
                                        </p:cTn>
                                        <p:tgtEl>
                                          <p:spTgt spid="18"/>
                                        </p:tgtEl>
                                        <p:attrNameLst>
                                          <p:attrName>style.visibility</p:attrName>
                                        </p:attrNameLst>
                                      </p:cBhvr>
                                      <p:to>
                                        <p:strVal val="hidden"/>
                                      </p:to>
                                    </p:set>
                                  </p:childTnLst>
                                </p:cTn>
                              </p:par>
                              <p:par>
                                <p:cTn id="38" presetID="10" presetClass="entr" presetSubtype="0" fill="hold" nodeType="withEffect">
                                  <p:stCondLst>
                                    <p:cond delay="150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1000"/>
                                        <p:tgtEl>
                                          <p:spTgt spid="22"/>
                                        </p:tgtEl>
                                      </p:cBhvr>
                                    </p:animEffect>
                                  </p:childTnLst>
                                </p:cTn>
                              </p:par>
                              <p:par>
                                <p:cTn id="41" presetID="1" presetClass="entr" presetSubtype="0" fill="hold" grpId="0" nodeType="withEffect">
                                  <p:stCondLst>
                                    <p:cond delay="1500"/>
                                  </p:stCondLst>
                                  <p:childTnLst>
                                    <p:set>
                                      <p:cBhvr>
                                        <p:cTn id="4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D0E832-C745-440D-A2E4-368AA3D4AC5F}"/>
              </a:ext>
            </a:extLst>
          </p:cNvPr>
          <p:cNvSpPr/>
          <p:nvPr/>
        </p:nvSpPr>
        <p:spPr>
          <a:xfrm>
            <a:off x="1065" y="-1"/>
            <a:ext cx="4884085" cy="6858001"/>
          </a:xfrm>
          <a:prstGeom prst="rect">
            <a:avLst/>
          </a:prstGeom>
          <a:solidFill>
            <a:srgbClr val="D83B01"/>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Segoe UI Semilight" panose="020B0402040204020203" pitchFamily="34" charset="0"/>
              <a:cs typeface="Segoe UI Semilight" panose="020B0402040204020203" pitchFamily="34" charset="0"/>
            </a:endParaRPr>
          </a:p>
        </p:txBody>
      </p:sp>
      <p:cxnSp>
        <p:nvCxnSpPr>
          <p:cNvPr id="4" name="Straight Connector 3">
            <a:extLst>
              <a:ext uri="{FF2B5EF4-FFF2-40B4-BE49-F238E27FC236}">
                <a16:creationId xmlns:a16="http://schemas.microsoft.com/office/drawing/2014/main" id="{59AFE5AB-B233-4617-9497-E17802A5AA0B}"/>
              </a:ext>
            </a:extLst>
          </p:cNvPr>
          <p:cNvCxnSpPr/>
          <p:nvPr/>
        </p:nvCxnSpPr>
        <p:spPr>
          <a:xfrm>
            <a:off x="284852" y="1515930"/>
            <a:ext cx="0" cy="1027134"/>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55D45AD-FD00-4A06-B67D-6B64B7998B20}"/>
              </a:ext>
            </a:extLst>
          </p:cNvPr>
          <p:cNvGraphicFramePr>
            <a:graphicFrameLocks noGrp="1"/>
          </p:cNvGraphicFramePr>
          <p:nvPr>
            <p:ph idx="1"/>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99DDE53-3486-44BA-8937-912B514953C5}"/>
              </a:ext>
            </a:extLst>
          </p:cNvPr>
          <p:cNvGrpSpPr/>
          <p:nvPr/>
        </p:nvGrpSpPr>
        <p:grpSpPr bwMode="ltGray">
          <a:xfrm>
            <a:off x="-1046936" y="-1"/>
            <a:ext cx="5932086" cy="6890047"/>
            <a:chOff x="6256117" y="-21839"/>
            <a:chExt cx="5932086" cy="6890047"/>
          </a:xfrm>
        </p:grpSpPr>
        <p:grpSp>
          <p:nvGrpSpPr>
            <p:cNvPr id="9" name="Group 8">
              <a:extLst>
                <a:ext uri="{FF2B5EF4-FFF2-40B4-BE49-F238E27FC236}">
                  <a16:creationId xmlns:a16="http://schemas.microsoft.com/office/drawing/2014/main" id="{1259AC3A-50E6-465C-B37B-35957EB5A95F}"/>
                </a:ext>
              </a:extLst>
            </p:cNvPr>
            <p:cNvGrpSpPr/>
            <p:nvPr userDrawn="1"/>
          </p:nvGrpSpPr>
          <p:grpSpPr bwMode="ltGray">
            <a:xfrm>
              <a:off x="8507413" y="1457714"/>
              <a:ext cx="3680790" cy="5392441"/>
              <a:chOff x="8507413" y="1457714"/>
              <a:chExt cx="3680790" cy="5392441"/>
            </a:xfrm>
          </p:grpSpPr>
          <p:sp>
            <p:nvSpPr>
              <p:cNvPr id="18" name="Freeform: Shape 37">
                <a:extLst>
                  <a:ext uri="{FF2B5EF4-FFF2-40B4-BE49-F238E27FC236}">
                    <a16:creationId xmlns:a16="http://schemas.microsoft.com/office/drawing/2014/main" id="{3B545953-A6AC-4518-940A-D670373F583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9" name="Freeform: Shape 38">
                <a:extLst>
                  <a:ext uri="{FF2B5EF4-FFF2-40B4-BE49-F238E27FC236}">
                    <a16:creationId xmlns:a16="http://schemas.microsoft.com/office/drawing/2014/main" id="{37ED9DE8-657B-4A32-809A-2487A54D8D0B}"/>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0" name="Freeform: Shape 39">
                <a:extLst>
                  <a:ext uri="{FF2B5EF4-FFF2-40B4-BE49-F238E27FC236}">
                    <a16:creationId xmlns:a16="http://schemas.microsoft.com/office/drawing/2014/main" id="{F82F043A-FE69-4FFD-8AD7-2FD8C5CBB9F3}"/>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1" name="Freeform: Shape 40">
                <a:extLst>
                  <a:ext uri="{FF2B5EF4-FFF2-40B4-BE49-F238E27FC236}">
                    <a16:creationId xmlns:a16="http://schemas.microsoft.com/office/drawing/2014/main" id="{BA3425F1-D249-4FB5-9A1F-376D41EF0CA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2" name="Freeform: Shape 41">
                <a:extLst>
                  <a:ext uri="{FF2B5EF4-FFF2-40B4-BE49-F238E27FC236}">
                    <a16:creationId xmlns:a16="http://schemas.microsoft.com/office/drawing/2014/main" id="{D7FCF956-CBF7-4240-8D46-2FFD5B50E27B}"/>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3" name="Freeform: Shape 42">
                <a:extLst>
                  <a:ext uri="{FF2B5EF4-FFF2-40B4-BE49-F238E27FC236}">
                    <a16:creationId xmlns:a16="http://schemas.microsoft.com/office/drawing/2014/main" id="{F9F75C1A-6264-4767-A659-2627B9730E5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4" name="Freeform: Shape 43">
                <a:extLst>
                  <a:ext uri="{FF2B5EF4-FFF2-40B4-BE49-F238E27FC236}">
                    <a16:creationId xmlns:a16="http://schemas.microsoft.com/office/drawing/2014/main" id="{CAC1D60F-FFBA-4601-B8CF-C9C105DD5082}"/>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5" name="Freeform: Shape 44">
                <a:extLst>
                  <a:ext uri="{FF2B5EF4-FFF2-40B4-BE49-F238E27FC236}">
                    <a16:creationId xmlns:a16="http://schemas.microsoft.com/office/drawing/2014/main" id="{16C3F112-449E-4B5A-A11F-6415FE0A26A0}"/>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6" name="Freeform: Shape 45">
                <a:extLst>
                  <a:ext uri="{FF2B5EF4-FFF2-40B4-BE49-F238E27FC236}">
                    <a16:creationId xmlns:a16="http://schemas.microsoft.com/office/drawing/2014/main" id="{F5354C0E-F490-4F0E-911C-E948444416A3}"/>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27" name="Freeform: Shape 46">
                <a:extLst>
                  <a:ext uri="{FF2B5EF4-FFF2-40B4-BE49-F238E27FC236}">
                    <a16:creationId xmlns:a16="http://schemas.microsoft.com/office/drawing/2014/main" id="{2B575342-CD48-4F07-951F-828B51E3483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8" name="Freeform: Shape 47">
                <a:extLst>
                  <a:ext uri="{FF2B5EF4-FFF2-40B4-BE49-F238E27FC236}">
                    <a16:creationId xmlns:a16="http://schemas.microsoft.com/office/drawing/2014/main" id="{3B1BB959-F6D8-4549-982E-89FBBB34525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29" name="Freeform: Shape 48">
                <a:extLst>
                  <a:ext uri="{FF2B5EF4-FFF2-40B4-BE49-F238E27FC236}">
                    <a16:creationId xmlns:a16="http://schemas.microsoft.com/office/drawing/2014/main" id="{721CE0B3-998C-4084-9351-F938F5F4CA7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0" name="Freeform: Shape 49">
                <a:extLst>
                  <a:ext uri="{FF2B5EF4-FFF2-40B4-BE49-F238E27FC236}">
                    <a16:creationId xmlns:a16="http://schemas.microsoft.com/office/drawing/2014/main" id="{81259377-8E9A-471A-9C59-FD65479068EC}"/>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50">
                <a:extLst>
                  <a:ext uri="{FF2B5EF4-FFF2-40B4-BE49-F238E27FC236}">
                    <a16:creationId xmlns:a16="http://schemas.microsoft.com/office/drawing/2014/main" id="{CA6B23C1-A319-4B83-8B0C-21C559B721FB}"/>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51">
                <a:extLst>
                  <a:ext uri="{FF2B5EF4-FFF2-40B4-BE49-F238E27FC236}">
                    <a16:creationId xmlns:a16="http://schemas.microsoft.com/office/drawing/2014/main" id="{B25894BF-0EE5-4708-A95C-57686048A6C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52">
                <a:extLst>
                  <a:ext uri="{FF2B5EF4-FFF2-40B4-BE49-F238E27FC236}">
                    <a16:creationId xmlns:a16="http://schemas.microsoft.com/office/drawing/2014/main" id="{140CBAE1-AA10-4613-9586-8332455A51E5}"/>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34" name="Straight Connector 33">
                <a:extLst>
                  <a:ext uri="{FF2B5EF4-FFF2-40B4-BE49-F238E27FC236}">
                    <a16:creationId xmlns:a16="http://schemas.microsoft.com/office/drawing/2014/main" id="{58C1AC81-9E89-4910-BA63-B50FEB9A1064}"/>
                  </a:ext>
                </a:extLst>
              </p:cNvPr>
              <p:cNvCxnSpPr/>
              <p:nvPr/>
            </p:nvCxnSpPr>
            <p:spPr bwMode="ltGray">
              <a:xfrm>
                <a:off x="9981203" y="5098858"/>
                <a:ext cx="733213" cy="400531"/>
              </a:xfrm>
              <a:prstGeom prst="line">
                <a:avLst/>
              </a:pr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0" name="Group 9">
              <a:extLst>
                <a:ext uri="{FF2B5EF4-FFF2-40B4-BE49-F238E27FC236}">
                  <a16:creationId xmlns:a16="http://schemas.microsoft.com/office/drawing/2014/main" id="{2D1523F1-E851-4BE2-A984-DD5EC8596E90}"/>
                </a:ext>
              </a:extLst>
            </p:cNvPr>
            <p:cNvGrpSpPr/>
            <p:nvPr userDrawn="1"/>
          </p:nvGrpSpPr>
          <p:grpSpPr bwMode="ltGray">
            <a:xfrm>
              <a:off x="7545167" y="-21839"/>
              <a:ext cx="1192433" cy="1098538"/>
              <a:chOff x="7545167" y="-9139"/>
              <a:chExt cx="1192433" cy="1098538"/>
            </a:xfrm>
          </p:grpSpPr>
          <p:sp>
            <p:nvSpPr>
              <p:cNvPr id="15" name="Freeform: Shape 58">
                <a:extLst>
                  <a:ext uri="{FF2B5EF4-FFF2-40B4-BE49-F238E27FC236}">
                    <a16:creationId xmlns:a16="http://schemas.microsoft.com/office/drawing/2014/main" id="{7D093912-3F2F-4999-B5E0-C4FC907AF3B7}"/>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6" name="Freeform: Shape 56">
                <a:extLst>
                  <a:ext uri="{FF2B5EF4-FFF2-40B4-BE49-F238E27FC236}">
                    <a16:creationId xmlns:a16="http://schemas.microsoft.com/office/drawing/2014/main" id="{F49FBBF1-84DA-402C-88C5-D55DE104CDE4}"/>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17" name="Freeform: Shape 36">
                <a:extLst>
                  <a:ext uri="{FF2B5EF4-FFF2-40B4-BE49-F238E27FC236}">
                    <a16:creationId xmlns:a16="http://schemas.microsoft.com/office/drawing/2014/main" id="{B3C48FD2-D02D-4269-920E-25BD97B54DEB}"/>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11" name="Group 10">
              <a:extLst>
                <a:ext uri="{FF2B5EF4-FFF2-40B4-BE49-F238E27FC236}">
                  <a16:creationId xmlns:a16="http://schemas.microsoft.com/office/drawing/2014/main" id="{E8987D6D-5633-4100-BE8C-3C8BD089FF8A}"/>
                </a:ext>
              </a:extLst>
            </p:cNvPr>
            <p:cNvGrpSpPr/>
            <p:nvPr userDrawn="1"/>
          </p:nvGrpSpPr>
          <p:grpSpPr bwMode="ltGray">
            <a:xfrm>
              <a:off x="6256117" y="5896894"/>
              <a:ext cx="1057910" cy="971314"/>
              <a:chOff x="6256117" y="5896894"/>
              <a:chExt cx="1057910" cy="971314"/>
            </a:xfrm>
          </p:grpSpPr>
          <p:sp>
            <p:nvSpPr>
              <p:cNvPr id="12" name="Freeform: Shape 31">
                <a:extLst>
                  <a:ext uri="{FF2B5EF4-FFF2-40B4-BE49-F238E27FC236}">
                    <a16:creationId xmlns:a16="http://schemas.microsoft.com/office/drawing/2014/main" id="{A0F88B9E-296A-4959-B366-7B89043B0FC4}"/>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3" name="Freeform: Shape 32">
                <a:extLst>
                  <a:ext uri="{FF2B5EF4-FFF2-40B4-BE49-F238E27FC236}">
                    <a16:creationId xmlns:a16="http://schemas.microsoft.com/office/drawing/2014/main" id="{A47053C7-3E53-4B3F-B7BD-272E32BD41B7}"/>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4" name="Freeform: Shape 33">
                <a:extLst>
                  <a:ext uri="{FF2B5EF4-FFF2-40B4-BE49-F238E27FC236}">
                    <a16:creationId xmlns:a16="http://schemas.microsoft.com/office/drawing/2014/main" id="{21231643-140B-4966-BF49-2E43D304B959}"/>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FFB900">
                    <a:alpha val="14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a:extLst>
              <a:ext uri="{FF2B5EF4-FFF2-40B4-BE49-F238E27FC236}">
                <a16:creationId xmlns:a16="http://schemas.microsoft.com/office/drawing/2014/main" id="{9CD6B05D-181B-4DE3-A228-9350200947F5}"/>
              </a:ext>
            </a:extLst>
          </p:cNvPr>
          <p:cNvSpPr>
            <a:spLocks noGrp="1"/>
          </p:cNvSpPr>
          <p:nvPr>
            <p:ph type="title"/>
          </p:nvPr>
        </p:nvSpPr>
        <p:spPr>
          <a:xfrm>
            <a:off x="472457" y="-727945"/>
            <a:ext cx="3370998" cy="5502264"/>
          </a:xfrm>
        </p:spPr>
        <p:txBody>
          <a:bodyPr anchor="ctr">
            <a:normAutofit/>
          </a:bodyPr>
          <a:lstStyle/>
          <a:p>
            <a:r>
              <a:rPr lang="en-US" sz="4400" dirty="0">
                <a:solidFill>
                  <a:srgbClr val="FFFFFF"/>
                </a:solidFill>
                <a:latin typeface="Segoe UI Semilight" panose="020B0402040204020203" pitchFamily="34" charset="0"/>
                <a:cs typeface="Segoe UI Semilight" panose="020B0402040204020203" pitchFamily="34" charset="0"/>
              </a:rPr>
              <a:t>Key Benefits</a:t>
            </a:r>
            <a:br>
              <a:rPr lang="en-US" sz="4400" dirty="0">
                <a:solidFill>
                  <a:srgbClr val="FFFFFF"/>
                </a:solidFill>
                <a:latin typeface="Segoe UI Semilight" panose="020B0402040204020203" pitchFamily="34" charset="0"/>
                <a:cs typeface="Segoe UI Semilight" panose="020B0402040204020203" pitchFamily="34" charset="0"/>
              </a:rPr>
            </a:br>
            <a:r>
              <a:rPr lang="en-US" sz="4400" dirty="0">
                <a:solidFill>
                  <a:srgbClr val="FFFFFF"/>
                </a:solidFill>
                <a:latin typeface="Segoe UI Semilight" panose="020B0402040204020203" pitchFamily="34" charset="0"/>
                <a:cs typeface="Segoe UI Semilight" panose="020B0402040204020203" pitchFamily="34" charset="0"/>
              </a:rPr>
              <a:t>of MSIX </a:t>
            </a:r>
          </a:p>
        </p:txBody>
      </p:sp>
      <p:pic>
        <p:nvPicPr>
          <p:cNvPr id="35" name="Picture 34">
            <a:extLst>
              <a:ext uri="{FF2B5EF4-FFF2-40B4-BE49-F238E27FC236}">
                <a16:creationId xmlns:a16="http://schemas.microsoft.com/office/drawing/2014/main" id="{C6F9CF89-BF81-436B-8929-7B9352324951}"/>
              </a:ext>
            </a:extLst>
          </p:cNvPr>
          <p:cNvPicPr>
            <a:picLocks noChangeAspect="1"/>
          </p:cNvPicPr>
          <p:nvPr/>
        </p:nvPicPr>
        <p:blipFill>
          <a:blip r:embed="rId8">
            <a:alphaModFix/>
          </a:blip>
          <a:stretch>
            <a:fillRect/>
          </a:stretch>
        </p:blipFill>
        <p:spPr>
          <a:xfrm>
            <a:off x="218744" y="5584026"/>
            <a:ext cx="949286" cy="949286"/>
          </a:xfrm>
          <a:prstGeom prst="rect">
            <a:avLst/>
          </a:prstGeom>
        </p:spPr>
      </p:pic>
    </p:spTree>
    <p:extLst>
      <p:ext uri="{BB962C8B-B14F-4D97-AF65-F5344CB8AC3E}">
        <p14:creationId xmlns:p14="http://schemas.microsoft.com/office/powerpoint/2010/main" val="1035193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E4618-5B3F-4C04-9A21-805D40907A04}"/>
              </a:ext>
            </a:extLst>
          </p:cNvPr>
          <p:cNvSpPr>
            <a:spLocks noGrp="1"/>
          </p:cNvSpPr>
          <p:nvPr>
            <p:ph type="title"/>
          </p:nvPr>
        </p:nvSpPr>
        <p:spPr>
          <a:xfrm>
            <a:off x="519248" y="228647"/>
            <a:ext cx="11151917" cy="543226"/>
          </a:xfrm>
        </p:spPr>
        <p:txBody>
          <a:bodyPr/>
          <a:lstStyle/>
          <a:p>
            <a:r>
              <a:rPr lang="en-US" sz="3530" dirty="0"/>
              <a:t>Windows Application Packaging Project	</a:t>
            </a:r>
            <a:endParaRPr lang="it-IT" sz="3530" dirty="0"/>
          </a:p>
        </p:txBody>
      </p:sp>
      <p:sp>
        <p:nvSpPr>
          <p:cNvPr id="3" name="Text Placeholder 2">
            <a:extLst>
              <a:ext uri="{FF2B5EF4-FFF2-40B4-BE49-F238E27FC236}">
                <a16:creationId xmlns:a16="http://schemas.microsoft.com/office/drawing/2014/main" id="{5E88E3A9-0234-47FE-B7FD-F79D3F241480}"/>
              </a:ext>
            </a:extLst>
          </p:cNvPr>
          <p:cNvSpPr>
            <a:spLocks noGrp="1"/>
          </p:cNvSpPr>
          <p:nvPr>
            <p:ph type="body" sz="quarter" idx="10"/>
          </p:nvPr>
        </p:nvSpPr>
        <p:spPr>
          <a:xfrm>
            <a:off x="519249" y="1447829"/>
            <a:ext cx="3933096" cy="5181527"/>
          </a:xfrm>
        </p:spPr>
        <p:txBody>
          <a:bodyPr>
            <a:normAutofit fontScale="85000" lnSpcReduction="20000"/>
          </a:bodyPr>
          <a:lstStyle/>
          <a:p>
            <a:pPr>
              <a:lnSpc>
                <a:spcPct val="120000"/>
              </a:lnSpc>
              <a:spcBef>
                <a:spcPts val="0"/>
              </a:spcBef>
              <a:spcAft>
                <a:spcPts val="300"/>
              </a:spcAft>
            </a:pPr>
            <a:r>
              <a:rPr lang="en-US" sz="3138" dirty="0">
                <a:solidFill>
                  <a:schemeClr val="tx1"/>
                </a:solidFill>
              </a:rPr>
              <a:t>Projects included in VS 2017 and VS 2019</a:t>
            </a:r>
          </a:p>
          <a:p>
            <a:pPr>
              <a:lnSpc>
                <a:spcPct val="120000"/>
              </a:lnSpc>
              <a:spcBef>
                <a:spcPts val="0"/>
              </a:spcBef>
              <a:spcAft>
                <a:spcPts val="300"/>
              </a:spcAft>
            </a:pPr>
            <a:r>
              <a:rPr lang="it-IT" sz="3138" dirty="0" err="1">
                <a:solidFill>
                  <a:schemeClr val="tx1"/>
                </a:solidFill>
              </a:rPr>
              <a:t>Easily</a:t>
            </a:r>
            <a:r>
              <a:rPr lang="it-IT" sz="3138" dirty="0">
                <a:solidFill>
                  <a:schemeClr val="tx1"/>
                </a:solidFill>
              </a:rPr>
              <a:t> debug </a:t>
            </a:r>
            <a:r>
              <a:rPr lang="it-IT" sz="3138" dirty="0" err="1">
                <a:solidFill>
                  <a:schemeClr val="tx1"/>
                </a:solidFill>
              </a:rPr>
              <a:t>packaged</a:t>
            </a:r>
            <a:r>
              <a:rPr lang="it-IT" sz="3138" dirty="0">
                <a:solidFill>
                  <a:schemeClr val="tx1"/>
                </a:solidFill>
              </a:rPr>
              <a:t> WPF, Windows Forms and Visual C++ from the source code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Now you can use it to embed any kind of application, even if you don’t own the source</a:t>
            </a:r>
          </a:p>
          <a:p>
            <a:pPr>
              <a:lnSpc>
                <a:spcPct val="120000"/>
              </a:lnSpc>
              <a:spcBef>
                <a:spcPts val="0"/>
              </a:spcBef>
              <a:spcAft>
                <a:spcPts val="300"/>
              </a:spcAft>
            </a:pPr>
            <a:r>
              <a:rPr lang="en-US" sz="3138" b="1" dirty="0">
                <a:solidFill>
                  <a:schemeClr val="tx1"/>
                </a:solidFill>
              </a:rPr>
              <a:t>New! </a:t>
            </a:r>
            <a:r>
              <a:rPr lang="en-US" sz="3138" dirty="0">
                <a:solidFill>
                  <a:schemeClr val="tx1"/>
                </a:solidFill>
              </a:rPr>
              <a:t>Support to .NET Core 3.0 desktop apps</a:t>
            </a:r>
          </a:p>
        </p:txBody>
      </p:sp>
      <p:pic>
        <p:nvPicPr>
          <p:cNvPr id="5" name="Picture 4">
            <a:extLst>
              <a:ext uri="{FF2B5EF4-FFF2-40B4-BE49-F238E27FC236}">
                <a16:creationId xmlns:a16="http://schemas.microsoft.com/office/drawing/2014/main" id="{38F5153F-0B92-4819-A3C1-C3156E134D17}"/>
              </a:ext>
            </a:extLst>
          </p:cNvPr>
          <p:cNvPicPr>
            <a:picLocks noChangeAspect="1"/>
          </p:cNvPicPr>
          <p:nvPr/>
        </p:nvPicPr>
        <p:blipFill>
          <a:blip r:embed="rId2"/>
          <a:stretch>
            <a:fillRect/>
          </a:stretch>
        </p:blipFill>
        <p:spPr>
          <a:xfrm>
            <a:off x="4975327" y="1447829"/>
            <a:ext cx="6850749" cy="4683128"/>
          </a:xfrm>
          <a:prstGeom prst="rect">
            <a:avLst/>
          </a:prstGeom>
        </p:spPr>
      </p:pic>
    </p:spTree>
    <p:extLst>
      <p:ext uri="{BB962C8B-B14F-4D97-AF65-F5344CB8AC3E}">
        <p14:creationId xmlns:p14="http://schemas.microsoft.com/office/powerpoint/2010/main" val="257544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95F19-A5A6-4DB0-94F4-AC02620D7CE1}"/>
              </a:ext>
            </a:extLst>
          </p:cNvPr>
          <p:cNvSpPr>
            <a:spLocks noGrp="1"/>
          </p:cNvSpPr>
          <p:nvPr>
            <p:ph type="title"/>
          </p:nvPr>
        </p:nvSpPr>
        <p:spPr/>
        <p:txBody>
          <a:bodyPr/>
          <a:lstStyle/>
          <a:p>
            <a:r>
              <a:rPr lang="en-US"/>
              <a:t>MSIX and .NET Core 3.0</a:t>
            </a:r>
          </a:p>
        </p:txBody>
      </p:sp>
      <p:sp>
        <p:nvSpPr>
          <p:cNvPr id="3" name="Text Placeholder 2">
            <a:extLst>
              <a:ext uri="{FF2B5EF4-FFF2-40B4-BE49-F238E27FC236}">
                <a16:creationId xmlns:a16="http://schemas.microsoft.com/office/drawing/2014/main" id="{EC9C7C0A-0C71-48D4-9F39-C480E6055155}"/>
              </a:ext>
            </a:extLst>
          </p:cNvPr>
          <p:cNvSpPr>
            <a:spLocks noGrp="1"/>
          </p:cNvSpPr>
          <p:nvPr>
            <p:ph type="body" sz="quarter" idx="10"/>
          </p:nvPr>
        </p:nvSpPr>
        <p:spPr>
          <a:xfrm>
            <a:off x="1172017" y="2296702"/>
            <a:ext cx="5788459" cy="2499146"/>
          </a:xfrm>
        </p:spPr>
        <p:txBody>
          <a:bodyPr/>
          <a:lstStyle/>
          <a:p>
            <a:r>
              <a:rPr lang="en-US"/>
              <a:t>Framework Dependent Deployment</a:t>
            </a:r>
          </a:p>
          <a:p>
            <a:r>
              <a:rPr lang="en-US"/>
              <a:t>Self Contained Deployment</a:t>
            </a:r>
          </a:p>
          <a:p>
            <a:endParaRPr lang="en-US"/>
          </a:p>
          <a:p>
            <a:r>
              <a:rPr lang="en-US"/>
              <a:t>MSIX default is Self Contained</a:t>
            </a:r>
          </a:p>
          <a:p>
            <a:r>
              <a:rPr lang="en-US"/>
              <a:t>Self Contained requires RIDs</a:t>
            </a:r>
          </a:p>
        </p:txBody>
      </p:sp>
      <p:pic>
        <p:nvPicPr>
          <p:cNvPr id="5" name="Picture 4">
            <a:extLst>
              <a:ext uri="{FF2B5EF4-FFF2-40B4-BE49-F238E27FC236}">
                <a16:creationId xmlns:a16="http://schemas.microsoft.com/office/drawing/2014/main" id="{B0E0AFC7-AAB3-467D-9F32-5D72DF019A30}"/>
              </a:ext>
            </a:extLst>
          </p:cNvPr>
          <p:cNvPicPr>
            <a:picLocks noChangeAspect="1"/>
          </p:cNvPicPr>
          <p:nvPr/>
        </p:nvPicPr>
        <p:blipFill>
          <a:blip r:embed="rId2"/>
          <a:stretch>
            <a:fillRect/>
          </a:stretch>
        </p:blipFill>
        <p:spPr>
          <a:xfrm>
            <a:off x="8240796" y="2296702"/>
            <a:ext cx="4068140" cy="4570945"/>
          </a:xfrm>
          <a:prstGeom prst="rect">
            <a:avLst/>
          </a:prstGeom>
        </p:spPr>
      </p:pic>
      <p:sp>
        <p:nvSpPr>
          <p:cNvPr id="6" name="Oval 5">
            <a:extLst>
              <a:ext uri="{FF2B5EF4-FFF2-40B4-BE49-F238E27FC236}">
                <a16:creationId xmlns:a16="http://schemas.microsoft.com/office/drawing/2014/main" id="{0E7574C4-83DF-4869-A56A-531D133CBCE8}"/>
              </a:ext>
            </a:extLst>
          </p:cNvPr>
          <p:cNvSpPr/>
          <p:nvPr/>
        </p:nvSpPr>
        <p:spPr>
          <a:xfrm>
            <a:off x="0" y="502024"/>
            <a:ext cx="509174" cy="509174"/>
          </a:xfrm>
          <a:prstGeom prst="ellipse">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32623650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87EFCEF-929A-46DF-96C4-F9EFC0865125}"/>
              </a:ext>
            </a:extLst>
          </p:cNvPr>
          <p:cNvSpPr/>
          <p:nvPr/>
        </p:nvSpPr>
        <p:spPr>
          <a:xfrm>
            <a:off x="295286"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295286"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14001"/>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448435" y="3054383"/>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4542" y="2323283"/>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528476" y="3616488"/>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Rectangle 36">
            <a:extLst>
              <a:ext uri="{FF2B5EF4-FFF2-40B4-BE49-F238E27FC236}">
                <a16:creationId xmlns:a16="http://schemas.microsoft.com/office/drawing/2014/main" id="{1E40E39A-5C85-44B7-B546-769B6740FFFD}"/>
              </a:ext>
            </a:extLst>
          </p:cNvPr>
          <p:cNvSpPr/>
          <p:nvPr/>
        </p:nvSpPr>
        <p:spPr>
          <a:xfrm>
            <a:off x="5030664" y="2090095"/>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5030664" y="2088331"/>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5306487" y="3070455"/>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875118" y="2281267"/>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5225367" y="3681751"/>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FDD20E36-A680-46D0-AF58-111C3328D0C9}"/>
              </a:ext>
            </a:extLst>
          </p:cNvPr>
          <p:cNvSpPr/>
          <p:nvPr/>
        </p:nvSpPr>
        <p:spPr>
          <a:xfrm>
            <a:off x="2662975"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2662975"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2826452" y="3050358"/>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62559" y="2319258"/>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2906493" y="3612463"/>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959850" y="3671317"/>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4251242" y="3776641"/>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C2D61250-BC79-4C75-A64D-0E258C735DB4}"/>
              </a:ext>
            </a:extLst>
          </p:cNvPr>
          <p:cNvSpPr/>
          <p:nvPr/>
        </p:nvSpPr>
        <p:spPr>
          <a:xfrm>
            <a:off x="739835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739835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7536427" y="3058375"/>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7616468" y="3620480"/>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8193647" y="2255776"/>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8799936" y="377162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8799936" y="4067748"/>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8800132" y="4357429"/>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8796264" y="465234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C07FF15B-A0C5-4EFE-A9E3-D3108E6D2029}"/>
              </a:ext>
            </a:extLst>
          </p:cNvPr>
          <p:cNvSpPr/>
          <p:nvPr/>
        </p:nvSpPr>
        <p:spPr>
          <a:xfrm>
            <a:off x="9766043" y="2094715"/>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9766043" y="2088331"/>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9866745" y="3047999"/>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10613057" y="2253401"/>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10134891" y="3583425"/>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10900339" y="3610637"/>
            <a:ext cx="949963" cy="949963"/>
          </a:xfrm>
          <a:prstGeom prst="rect">
            <a:avLst/>
          </a:prstGeom>
        </p:spPr>
      </p:pic>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8435" y="399374"/>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spTree>
    <p:extLst>
      <p:ext uri="{BB962C8B-B14F-4D97-AF65-F5344CB8AC3E}">
        <p14:creationId xmlns:p14="http://schemas.microsoft.com/office/powerpoint/2010/main" val="1401028027"/>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wipe(left)">
                                      <p:cBhvr>
                                        <p:cTn id="7" dur="25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60B0-DEC1-4A5E-A2F9-492261409211}"/>
              </a:ext>
            </a:extLst>
          </p:cNvPr>
          <p:cNvSpPr>
            <a:spLocks noGrp="1"/>
          </p:cNvSpPr>
          <p:nvPr>
            <p:ph type="title"/>
          </p:nvPr>
        </p:nvSpPr>
        <p:spPr/>
        <p:txBody>
          <a:bodyPr/>
          <a:lstStyle/>
          <a:p>
            <a:r>
              <a:rPr lang="en-US" dirty="0"/>
              <a:t>Great for DevOps</a:t>
            </a:r>
            <a:endParaRPr lang="it-IT" dirty="0"/>
          </a:p>
        </p:txBody>
      </p:sp>
      <p:pic>
        <p:nvPicPr>
          <p:cNvPr id="1026" name="Picture 2" descr="https://github.githubassets.com/images/modules/logos_page/GitHub-Mark.png">
            <a:extLst>
              <a:ext uri="{FF2B5EF4-FFF2-40B4-BE49-F238E27FC236}">
                <a16:creationId xmlns:a16="http://schemas.microsoft.com/office/drawing/2014/main" id="{3B3856A2-FEB7-47D9-8563-5F8F9A286C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95" y="1625535"/>
            <a:ext cx="1636295" cy="16362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avatars.slack-edge.com/2019-01-17/528389819366_e7a0672f0480b3e98d21_512.png">
            <a:extLst>
              <a:ext uri="{FF2B5EF4-FFF2-40B4-BE49-F238E27FC236}">
                <a16:creationId xmlns:a16="http://schemas.microsoft.com/office/drawing/2014/main" id="{EF026E25-4D9C-45FB-8F5C-6D437E89C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841" y="1561366"/>
            <a:ext cx="1764632" cy="17646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nglish badge">
            <a:extLst>
              <a:ext uri="{FF2B5EF4-FFF2-40B4-BE49-F238E27FC236}">
                <a16:creationId xmlns:a16="http://schemas.microsoft.com/office/drawing/2014/main" id="{DE9BEC3E-EE51-403D-BCFA-909F33B01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2455" y="1269876"/>
            <a:ext cx="2582164" cy="932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app service">
            <a:extLst>
              <a:ext uri="{FF2B5EF4-FFF2-40B4-BE49-F238E27FC236}">
                <a16:creationId xmlns:a16="http://schemas.microsoft.com/office/drawing/2014/main" id="{1A6F4B95-B29B-4A73-BEDE-7631A9463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4082" y="3840928"/>
            <a:ext cx="1638910" cy="16389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FB62EE-92BD-407B-A698-1F7065406559}"/>
              </a:ext>
            </a:extLst>
          </p:cNvPr>
          <p:cNvSpPr txBox="1"/>
          <p:nvPr/>
        </p:nvSpPr>
        <p:spPr>
          <a:xfrm>
            <a:off x="495985" y="3389901"/>
            <a:ext cx="20333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Source control</a:t>
            </a:r>
            <a:endParaRPr lang="it-IT" sz="20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8DDA384D-94CB-4327-9E6C-748D8E49D8C9}"/>
              </a:ext>
            </a:extLst>
          </p:cNvPr>
          <p:cNvSpPr txBox="1"/>
          <p:nvPr/>
        </p:nvSpPr>
        <p:spPr>
          <a:xfrm>
            <a:off x="4377489" y="3390165"/>
            <a:ext cx="2033336"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CI / CD pipeline</a:t>
            </a:r>
            <a:endParaRPr lang="it-IT"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9E678005-E535-4C58-AFD5-AF79B56448DD}"/>
              </a:ext>
            </a:extLst>
          </p:cNvPr>
          <p:cNvSpPr txBox="1"/>
          <p:nvPr/>
        </p:nvSpPr>
        <p:spPr>
          <a:xfrm>
            <a:off x="8766869" y="2361743"/>
            <a:ext cx="2033336"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Publish on the Microsoft Store</a:t>
            </a:r>
            <a:endParaRPr lang="it-IT" sz="2000" dirty="0" err="1">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843E3B05-A958-4B31-8F2B-AE6EC4DF92B7}"/>
              </a:ext>
            </a:extLst>
          </p:cNvPr>
          <p:cNvSpPr txBox="1"/>
          <p:nvPr/>
        </p:nvSpPr>
        <p:spPr>
          <a:xfrm>
            <a:off x="8766869" y="5676961"/>
            <a:ext cx="2033336" cy="923330"/>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Publish on the web / file share using </a:t>
            </a:r>
            <a:r>
              <a:rPr lang="en-US" sz="2000" dirty="0" err="1">
                <a:gradFill>
                  <a:gsLst>
                    <a:gs pos="2917">
                      <a:schemeClr val="tx1"/>
                    </a:gs>
                    <a:gs pos="30000">
                      <a:schemeClr val="tx1"/>
                    </a:gs>
                  </a:gsLst>
                  <a:lin ang="5400000" scaled="0"/>
                </a:gradFill>
              </a:rPr>
              <a:t>AppInstaller</a:t>
            </a:r>
            <a:endParaRPr lang="it-IT" sz="2000" dirty="0" err="1">
              <a:gradFill>
                <a:gsLst>
                  <a:gs pos="2917">
                    <a:schemeClr val="tx1"/>
                  </a:gs>
                  <a:gs pos="30000">
                    <a:schemeClr val="tx1"/>
                  </a:gs>
                </a:gsLst>
                <a:lin ang="5400000" scaled="0"/>
              </a:gradFill>
            </a:endParaRPr>
          </a:p>
        </p:txBody>
      </p:sp>
      <p:sp>
        <p:nvSpPr>
          <p:cNvPr id="6" name="Arrow: Right 5">
            <a:extLst>
              <a:ext uri="{FF2B5EF4-FFF2-40B4-BE49-F238E27FC236}">
                <a16:creationId xmlns:a16="http://schemas.microsoft.com/office/drawing/2014/main" id="{BA714549-6FA4-439F-8ABB-071F4BD56DFF}"/>
              </a:ext>
            </a:extLst>
          </p:cNvPr>
          <p:cNvSpPr/>
          <p:nvPr/>
        </p:nvSpPr>
        <p:spPr bwMode="auto">
          <a:xfrm>
            <a:off x="2731168" y="2267770"/>
            <a:ext cx="1070811"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88771F6D-0C93-4B7C-9799-80F635740439}"/>
              </a:ext>
            </a:extLst>
          </p:cNvPr>
          <p:cNvSpPr/>
          <p:nvPr/>
        </p:nvSpPr>
        <p:spPr bwMode="auto">
          <a:xfrm rot="20875600">
            <a:off x="6689495" y="1603756"/>
            <a:ext cx="1389937"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BD969B1-3F7F-453F-BE0B-1CDCCADD0CBD}"/>
              </a:ext>
            </a:extLst>
          </p:cNvPr>
          <p:cNvSpPr/>
          <p:nvPr/>
        </p:nvSpPr>
        <p:spPr bwMode="auto">
          <a:xfrm rot="1703309">
            <a:off x="6677063" y="2968367"/>
            <a:ext cx="1397250" cy="5539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DB73BC0-9DE8-444D-9805-4BE67491AF21}"/>
              </a:ext>
            </a:extLst>
          </p:cNvPr>
          <p:cNvSpPr/>
          <p:nvPr/>
        </p:nvSpPr>
        <p:spPr>
          <a:xfrm>
            <a:off x="32227" y="5030631"/>
            <a:ext cx="6096000" cy="1569660"/>
          </a:xfrm>
          <a:prstGeom prst="rect">
            <a:avLst/>
          </a:prstGeom>
        </p:spPr>
        <p:txBody>
          <a:bodyPr>
            <a:spAutoFit/>
          </a:bodyPr>
          <a:lstStyle/>
          <a:p>
            <a:pPr lvl="1"/>
            <a:r>
              <a:rPr lang="en-US" sz="2400" dirty="0"/>
              <a:t>Configurable silent updates</a:t>
            </a:r>
          </a:p>
          <a:p>
            <a:pPr lvl="1"/>
            <a:r>
              <a:rPr lang="en-US" sz="2400" dirty="0"/>
              <a:t>Update check on app launch</a:t>
            </a:r>
          </a:p>
          <a:p>
            <a:pPr lvl="1"/>
            <a:r>
              <a:rPr lang="en-US" sz="2400" dirty="0"/>
              <a:t>UX blocking updates (in preview)</a:t>
            </a:r>
          </a:p>
          <a:p>
            <a:pPr lvl="1"/>
            <a:r>
              <a:rPr lang="en-US" sz="2400" dirty="0"/>
              <a:t>APIs to check for updates</a:t>
            </a:r>
          </a:p>
        </p:txBody>
      </p:sp>
    </p:spTree>
    <p:extLst>
      <p:ext uri="{BB962C8B-B14F-4D97-AF65-F5344CB8AC3E}">
        <p14:creationId xmlns:p14="http://schemas.microsoft.com/office/powerpoint/2010/main" val="17782058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DCD5-B37E-494A-9494-8AAEBF3CB510}"/>
              </a:ext>
            </a:extLst>
          </p:cNvPr>
          <p:cNvSpPr>
            <a:spLocks noGrp="1"/>
          </p:cNvSpPr>
          <p:nvPr>
            <p:ph type="title"/>
          </p:nvPr>
        </p:nvSpPr>
        <p:spPr>
          <a:xfrm>
            <a:off x="584200" y="457695"/>
            <a:ext cx="9144000" cy="553998"/>
          </a:xfrm>
        </p:spPr>
        <p:txBody>
          <a:bodyPr/>
          <a:lstStyle/>
          <a:p>
            <a:r>
              <a:rPr lang="en-US"/>
              <a:t>Builds</a:t>
            </a:r>
          </a:p>
        </p:txBody>
      </p:sp>
      <p:sp>
        <p:nvSpPr>
          <p:cNvPr id="3" name="Text Placeholder 2">
            <a:extLst>
              <a:ext uri="{FF2B5EF4-FFF2-40B4-BE49-F238E27FC236}">
                <a16:creationId xmlns:a16="http://schemas.microsoft.com/office/drawing/2014/main" id="{5B0792F8-5DD6-43ED-AC74-3C63247C84AC}"/>
              </a:ext>
            </a:extLst>
          </p:cNvPr>
          <p:cNvSpPr>
            <a:spLocks noGrp="1"/>
          </p:cNvSpPr>
          <p:nvPr>
            <p:ph type="body" sz="quarter" idx="10"/>
          </p:nvPr>
        </p:nvSpPr>
        <p:spPr>
          <a:xfrm>
            <a:off x="586390" y="2019300"/>
            <a:ext cx="11018520" cy="3090077"/>
          </a:xfrm>
        </p:spPr>
        <p:txBody>
          <a:bodyPr/>
          <a:lstStyle/>
          <a:p>
            <a:r>
              <a:rPr lang="en-US" dirty="0"/>
              <a:t>Hosted Agents vs. Custom Agents</a:t>
            </a:r>
          </a:p>
          <a:p>
            <a:r>
              <a:rPr lang="en-US" dirty="0"/>
              <a:t>Tool requirements</a:t>
            </a:r>
          </a:p>
          <a:p>
            <a:r>
              <a:rPr lang="en-US" sz="2000" dirty="0"/>
              <a:t>	.NET Targeting Pack</a:t>
            </a:r>
          </a:p>
          <a:p>
            <a:r>
              <a:rPr lang="en-US" sz="2000" dirty="0"/>
              <a:t>	.NET Core SDK</a:t>
            </a:r>
          </a:p>
          <a:p>
            <a:r>
              <a:rPr lang="en-US" sz="2000" dirty="0"/>
              <a:t>	Windows SDK</a:t>
            </a:r>
          </a:p>
          <a:p>
            <a:endParaRPr lang="en-US" dirty="0"/>
          </a:p>
          <a:p>
            <a:r>
              <a:rPr lang="en-US" dirty="0"/>
              <a:t>	</a:t>
            </a:r>
          </a:p>
        </p:txBody>
      </p:sp>
      <p:sp>
        <p:nvSpPr>
          <p:cNvPr id="6" name="Oval 5">
            <a:extLst>
              <a:ext uri="{FF2B5EF4-FFF2-40B4-BE49-F238E27FC236}">
                <a16:creationId xmlns:a16="http://schemas.microsoft.com/office/drawing/2014/main" id="{36FCC557-3699-4A26-B9DF-F9554E65F382}"/>
              </a:ext>
            </a:extLst>
          </p:cNvPr>
          <p:cNvSpPr/>
          <p:nvPr/>
        </p:nvSpPr>
        <p:spPr>
          <a:xfrm>
            <a:off x="0" y="479612"/>
            <a:ext cx="509174" cy="509174"/>
          </a:xfrm>
          <a:prstGeom prst="ellipse">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7" name="Picture 6">
            <a:extLst>
              <a:ext uri="{FF2B5EF4-FFF2-40B4-BE49-F238E27FC236}">
                <a16:creationId xmlns:a16="http://schemas.microsoft.com/office/drawing/2014/main" id="{6D40C292-72DE-4C26-A99A-A85EAE498EA6}"/>
              </a:ext>
            </a:extLst>
          </p:cNvPr>
          <p:cNvPicPr>
            <a:picLocks noChangeAspect="1"/>
          </p:cNvPicPr>
          <p:nvPr/>
        </p:nvPicPr>
        <p:blipFill>
          <a:blip r:embed="rId3"/>
          <a:stretch>
            <a:fillRect/>
          </a:stretch>
        </p:blipFill>
        <p:spPr>
          <a:xfrm>
            <a:off x="4038250" y="4173201"/>
            <a:ext cx="8132379" cy="2684799"/>
          </a:xfrm>
          <a:prstGeom prst="rect">
            <a:avLst/>
          </a:prstGeom>
        </p:spPr>
      </p:pic>
    </p:spTree>
    <p:extLst>
      <p:ext uri="{BB962C8B-B14F-4D97-AF65-F5344CB8AC3E}">
        <p14:creationId xmlns:p14="http://schemas.microsoft.com/office/powerpoint/2010/main" val="38011636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39562-AF9A-4B44-9429-59DC968C609B}"/>
              </a:ext>
            </a:extLst>
          </p:cNvPr>
          <p:cNvSpPr>
            <a:spLocks noGrp="1"/>
          </p:cNvSpPr>
          <p:nvPr>
            <p:ph type="title"/>
          </p:nvPr>
        </p:nvSpPr>
        <p:spPr/>
        <p:txBody>
          <a:bodyPr/>
          <a:lstStyle/>
          <a:p>
            <a:r>
              <a:rPr lang="en-US"/>
              <a:t>Distribution</a:t>
            </a:r>
          </a:p>
        </p:txBody>
      </p:sp>
      <p:sp>
        <p:nvSpPr>
          <p:cNvPr id="3" name="Text Placeholder 2">
            <a:extLst>
              <a:ext uri="{FF2B5EF4-FFF2-40B4-BE49-F238E27FC236}">
                <a16:creationId xmlns:a16="http://schemas.microsoft.com/office/drawing/2014/main" id="{2AE49635-3BCE-4826-839B-3F12C7BF2B74}"/>
              </a:ext>
            </a:extLst>
          </p:cNvPr>
          <p:cNvSpPr>
            <a:spLocks noGrp="1"/>
          </p:cNvSpPr>
          <p:nvPr>
            <p:ph type="body" sz="quarter" idx="10"/>
          </p:nvPr>
        </p:nvSpPr>
        <p:spPr>
          <a:xfrm>
            <a:off x="1377500" y="2101493"/>
            <a:ext cx="4337976" cy="2794611"/>
          </a:xfrm>
        </p:spPr>
        <p:txBody>
          <a:bodyPr/>
          <a:lstStyle/>
          <a:p>
            <a:r>
              <a:rPr lang="en-US"/>
              <a:t>Store</a:t>
            </a:r>
          </a:p>
          <a:p>
            <a:endParaRPr lang="en-US"/>
          </a:p>
          <a:p>
            <a:r>
              <a:rPr lang="en-US" sz="2000"/>
              <a:t>Great for consumer apps</a:t>
            </a:r>
          </a:p>
          <a:p>
            <a:r>
              <a:rPr lang="en-US" sz="2000"/>
              <a:t>Signed with MS Cert</a:t>
            </a:r>
          </a:p>
          <a:p>
            <a:r>
              <a:rPr lang="en-US" sz="2000"/>
              <a:t>Multi-Device support</a:t>
            </a:r>
          </a:p>
          <a:p>
            <a:r>
              <a:rPr lang="en-US" sz="2000"/>
              <a:t>Flights</a:t>
            </a:r>
          </a:p>
          <a:p>
            <a:r>
              <a:rPr lang="en-US" sz="2000"/>
              <a:t>Auto Updates</a:t>
            </a:r>
          </a:p>
        </p:txBody>
      </p:sp>
      <p:sp>
        <p:nvSpPr>
          <p:cNvPr id="5" name="Text Placeholder 2">
            <a:extLst>
              <a:ext uri="{FF2B5EF4-FFF2-40B4-BE49-F238E27FC236}">
                <a16:creationId xmlns:a16="http://schemas.microsoft.com/office/drawing/2014/main" id="{885D2556-EB7F-4DAC-9DCD-9552D7EBC631}"/>
              </a:ext>
            </a:extLst>
          </p:cNvPr>
          <p:cNvSpPr txBox="1">
            <a:spLocks/>
          </p:cNvSpPr>
          <p:nvPr/>
        </p:nvSpPr>
        <p:spPr>
          <a:xfrm>
            <a:off x="5969285" y="2101493"/>
            <a:ext cx="6222715" cy="242527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Sideload</a:t>
            </a:r>
          </a:p>
          <a:p>
            <a:endParaRPr lang="en-US"/>
          </a:p>
          <a:p>
            <a:r>
              <a:rPr lang="en-US" sz="2000"/>
              <a:t>Great for testing, reduced distribution</a:t>
            </a:r>
          </a:p>
          <a:p>
            <a:r>
              <a:rPr lang="en-US" sz="2000"/>
              <a:t>Custom signing</a:t>
            </a:r>
          </a:p>
          <a:p>
            <a:r>
              <a:rPr lang="en-US" sz="2000"/>
              <a:t>Custom auto-updates</a:t>
            </a:r>
          </a:p>
          <a:p>
            <a:r>
              <a:rPr lang="en-US" sz="2000"/>
              <a:t>Great for enterprises (ala ClickOnce)</a:t>
            </a:r>
          </a:p>
        </p:txBody>
      </p:sp>
      <p:sp>
        <p:nvSpPr>
          <p:cNvPr id="6" name="Text Placeholder 7">
            <a:extLst>
              <a:ext uri="{FF2B5EF4-FFF2-40B4-BE49-F238E27FC236}">
                <a16:creationId xmlns:a16="http://schemas.microsoft.com/office/drawing/2014/main" id="{3A24AA78-EB66-41A0-A3D2-E9D44F2560EB}"/>
              </a:ext>
            </a:extLst>
          </p:cNvPr>
          <p:cNvSpPr txBox="1">
            <a:spLocks/>
          </p:cNvSpPr>
          <p:nvPr/>
        </p:nvSpPr>
        <p:spPr>
          <a:xfrm>
            <a:off x="1377500" y="5617067"/>
            <a:ext cx="11339774" cy="271613"/>
          </a:xfrm>
          <a:prstGeom prst="rect">
            <a:avLst/>
          </a:prstGeom>
        </p:spPr>
        <p:txBody>
          <a:bodyPr vert="horz" wrap="square" lIns="0" tIns="0" rIns="0" bIns="0" rtlCol="0">
            <a:spAutoFit/>
          </a:bodyPr>
          <a:lstStyle>
            <a:lvl1pPr marL="0" marR="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sz="1765" b="0" i="0"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274"/>
              </a:spcAft>
              <a:buClrTx/>
              <a:buSzPct val="90000"/>
              <a:buFont typeface="Wingdings" panose="05000000000000000000" pitchFamily="2" charset="2"/>
              <a:buNone/>
              <a:tabLst/>
              <a:defRPr sz="1961"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solidFill>
                  <a:schemeClr val="tx1"/>
                </a:solidFill>
              </a:rPr>
              <a:t>PRO TIP: Modify Package Identity to support Side by Side installations (e.g. Nightly Builds)</a:t>
            </a:r>
          </a:p>
        </p:txBody>
      </p:sp>
      <p:sp>
        <p:nvSpPr>
          <p:cNvPr id="7" name="Oval 6">
            <a:extLst>
              <a:ext uri="{FF2B5EF4-FFF2-40B4-BE49-F238E27FC236}">
                <a16:creationId xmlns:a16="http://schemas.microsoft.com/office/drawing/2014/main" id="{14D16F2A-988E-40CA-A23E-E2C71F39342F}"/>
              </a:ext>
            </a:extLst>
          </p:cNvPr>
          <p:cNvSpPr/>
          <p:nvPr/>
        </p:nvSpPr>
        <p:spPr>
          <a:xfrm>
            <a:off x="0" y="502024"/>
            <a:ext cx="509174" cy="509174"/>
          </a:xfrm>
          <a:prstGeom prst="ellipse">
            <a:avLst/>
          </a:prstGeom>
          <a:blipFill>
            <a:blip r:embed="rId2">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80957286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E97CC-C5AF-43EF-A920-974ECF68EFAE}"/>
              </a:ext>
            </a:extLst>
          </p:cNvPr>
          <p:cNvSpPr>
            <a:spLocks noGrp="1"/>
          </p:cNvSpPr>
          <p:nvPr>
            <p:ph type="title"/>
          </p:nvPr>
        </p:nvSpPr>
        <p:spPr/>
        <p:txBody>
          <a:bodyPr/>
          <a:lstStyle/>
          <a:p>
            <a:r>
              <a:rPr lang="en-US"/>
              <a:t>Automatic updates with the App Installer File</a:t>
            </a:r>
          </a:p>
        </p:txBody>
      </p:sp>
      <p:pic>
        <p:nvPicPr>
          <p:cNvPr id="6" name="Picture 5">
            <a:extLst>
              <a:ext uri="{FF2B5EF4-FFF2-40B4-BE49-F238E27FC236}">
                <a16:creationId xmlns:a16="http://schemas.microsoft.com/office/drawing/2014/main" id="{57BB7A0C-EA39-4566-8C23-5AACD2545BB1}"/>
              </a:ext>
            </a:extLst>
          </p:cNvPr>
          <p:cNvPicPr>
            <a:picLocks noChangeAspect="1"/>
          </p:cNvPicPr>
          <p:nvPr/>
        </p:nvPicPr>
        <p:blipFill>
          <a:blip r:embed="rId2"/>
          <a:stretch>
            <a:fillRect/>
          </a:stretch>
        </p:blipFill>
        <p:spPr>
          <a:xfrm>
            <a:off x="851328" y="1936360"/>
            <a:ext cx="10804204" cy="2758931"/>
          </a:xfrm>
          <a:prstGeom prst="rect">
            <a:avLst/>
          </a:prstGeom>
        </p:spPr>
      </p:pic>
      <p:pic>
        <p:nvPicPr>
          <p:cNvPr id="7" name="Picture 6">
            <a:extLst>
              <a:ext uri="{FF2B5EF4-FFF2-40B4-BE49-F238E27FC236}">
                <a16:creationId xmlns:a16="http://schemas.microsoft.com/office/drawing/2014/main" id="{B73F37E8-2066-4D4C-9560-F6531FD1778A}"/>
              </a:ext>
            </a:extLst>
          </p:cNvPr>
          <p:cNvPicPr>
            <a:picLocks noChangeAspect="1"/>
          </p:cNvPicPr>
          <p:nvPr/>
        </p:nvPicPr>
        <p:blipFill>
          <a:blip r:embed="rId3"/>
          <a:stretch>
            <a:fillRect/>
          </a:stretch>
        </p:blipFill>
        <p:spPr>
          <a:xfrm>
            <a:off x="8659341" y="4392312"/>
            <a:ext cx="2996191" cy="2311466"/>
          </a:xfrm>
          <a:prstGeom prst="rect">
            <a:avLst/>
          </a:prstGeom>
        </p:spPr>
      </p:pic>
      <p:sp>
        <p:nvSpPr>
          <p:cNvPr id="8" name="TextBox 7">
            <a:extLst>
              <a:ext uri="{FF2B5EF4-FFF2-40B4-BE49-F238E27FC236}">
                <a16:creationId xmlns:a16="http://schemas.microsoft.com/office/drawing/2014/main" id="{208041F1-5473-46C2-8A83-4A3CE0DBE75F}"/>
              </a:ext>
            </a:extLst>
          </p:cNvPr>
          <p:cNvSpPr txBox="1"/>
          <p:nvPr/>
        </p:nvSpPr>
        <p:spPr>
          <a:xfrm>
            <a:off x="851328" y="5240268"/>
            <a:ext cx="5907515" cy="307777"/>
          </a:xfrm>
          <a:prstGeom prst="rect">
            <a:avLst/>
          </a:prstGeom>
          <a:noFill/>
        </p:spPr>
        <p:txBody>
          <a:bodyPr wrap="none" lIns="0" tIns="0" rIns="0" bIns="0" rtlCol="0">
            <a:spAutoFit/>
          </a:bodyPr>
          <a:lstStyle/>
          <a:p>
            <a:r>
              <a:rPr lang="en-US" sz="2000" err="1">
                <a:gradFill>
                  <a:gsLst>
                    <a:gs pos="2917">
                      <a:schemeClr val="tx1"/>
                    </a:gs>
                    <a:gs pos="30000">
                      <a:schemeClr val="tx1"/>
                    </a:gs>
                  </a:gsLst>
                  <a:lin ang="5400000" scaled="0"/>
                </a:gradFill>
              </a:rPr>
              <a:t>ms</a:t>
            </a:r>
            <a:r>
              <a:rPr lang="en-US" sz="2000">
                <a:gradFill>
                  <a:gsLst>
                    <a:gs pos="2917">
                      <a:schemeClr val="tx1"/>
                    </a:gs>
                    <a:gs pos="30000">
                      <a:schemeClr val="tx1"/>
                    </a:gs>
                  </a:gsLst>
                  <a:lin ang="5400000" scaled="0"/>
                </a:gradFill>
              </a:rPr>
              <a:t>-appinstaller:?source=https://../../</a:t>
            </a:r>
            <a:r>
              <a:rPr lang="en-US" sz="2000" err="1">
                <a:gradFill>
                  <a:gsLst>
                    <a:gs pos="2917">
                      <a:schemeClr val="tx1"/>
                    </a:gs>
                    <a:gs pos="30000">
                      <a:schemeClr val="tx1"/>
                    </a:gs>
                  </a:gsLst>
                  <a:lin ang="5400000" scaled="0"/>
                </a:gradFill>
              </a:rPr>
              <a:t>app.appinstaller</a:t>
            </a:r>
            <a:endParaRPr lang="en-US" sz="2000">
              <a:gradFill>
                <a:gsLst>
                  <a:gs pos="2917">
                    <a:schemeClr val="tx1"/>
                  </a:gs>
                  <a:gs pos="30000">
                    <a:schemeClr val="tx1"/>
                  </a:gs>
                </a:gsLst>
                <a:lin ang="5400000" scaled="0"/>
              </a:gradFill>
            </a:endParaRPr>
          </a:p>
        </p:txBody>
      </p:sp>
      <p:sp>
        <p:nvSpPr>
          <p:cNvPr id="9" name="Oval 8">
            <a:extLst>
              <a:ext uri="{FF2B5EF4-FFF2-40B4-BE49-F238E27FC236}">
                <a16:creationId xmlns:a16="http://schemas.microsoft.com/office/drawing/2014/main" id="{099D75AA-A764-4D1D-96F1-4C66C6AB271F}"/>
              </a:ext>
            </a:extLst>
          </p:cNvPr>
          <p:cNvSpPr/>
          <p:nvPr/>
        </p:nvSpPr>
        <p:spPr>
          <a:xfrm>
            <a:off x="0" y="502024"/>
            <a:ext cx="509174" cy="509174"/>
          </a:xfrm>
          <a:prstGeom prst="ellipse">
            <a:avLst/>
          </a:prstGeom>
          <a:blipFill>
            <a:blip r:embed="rId4">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21071924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97B6B-A635-4FBE-BEAE-9E6FBD9403AD}"/>
              </a:ext>
            </a:extLst>
          </p:cNvPr>
          <p:cNvSpPr>
            <a:spLocks noGrp="1"/>
          </p:cNvSpPr>
          <p:nvPr>
            <p:ph type="title"/>
          </p:nvPr>
        </p:nvSpPr>
        <p:spPr/>
        <p:txBody>
          <a:bodyPr/>
          <a:lstStyle/>
          <a:p>
            <a:r>
              <a:rPr lang="en-US"/>
              <a:t>Host packages for sideloading</a:t>
            </a:r>
          </a:p>
        </p:txBody>
      </p:sp>
      <p:pic>
        <p:nvPicPr>
          <p:cNvPr id="5" name="Picture 4">
            <a:extLst>
              <a:ext uri="{FF2B5EF4-FFF2-40B4-BE49-F238E27FC236}">
                <a16:creationId xmlns:a16="http://schemas.microsoft.com/office/drawing/2014/main" id="{770D6DC5-C74F-40D9-8586-BB86F6FD0433}"/>
              </a:ext>
            </a:extLst>
          </p:cNvPr>
          <p:cNvPicPr>
            <a:picLocks noChangeAspect="1"/>
          </p:cNvPicPr>
          <p:nvPr/>
        </p:nvPicPr>
        <p:blipFill>
          <a:blip r:embed="rId2"/>
          <a:stretch>
            <a:fillRect/>
          </a:stretch>
        </p:blipFill>
        <p:spPr>
          <a:xfrm>
            <a:off x="584200" y="1811880"/>
            <a:ext cx="10541696" cy="3705342"/>
          </a:xfrm>
          <a:prstGeom prst="rect">
            <a:avLst/>
          </a:prstGeom>
        </p:spPr>
      </p:pic>
      <p:sp>
        <p:nvSpPr>
          <p:cNvPr id="6" name="Oval 5">
            <a:extLst>
              <a:ext uri="{FF2B5EF4-FFF2-40B4-BE49-F238E27FC236}">
                <a16:creationId xmlns:a16="http://schemas.microsoft.com/office/drawing/2014/main" id="{390A9878-533B-4490-BF45-45578908346C}"/>
              </a:ext>
            </a:extLst>
          </p:cNvPr>
          <p:cNvSpPr/>
          <p:nvPr/>
        </p:nvSpPr>
        <p:spPr>
          <a:xfrm>
            <a:off x="0" y="502024"/>
            <a:ext cx="509174" cy="509174"/>
          </a:xfrm>
          <a:prstGeom prst="ellipse">
            <a:avLst/>
          </a:prstGeom>
          <a:blipFill>
            <a:blip r:embed="rId3">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70676078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3EC14-5174-46B0-BF89-3E5CA90435B1}"/>
              </a:ext>
            </a:extLst>
          </p:cNvPr>
          <p:cNvSpPr>
            <a:spLocks noGrp="1"/>
          </p:cNvSpPr>
          <p:nvPr>
            <p:ph type="title"/>
          </p:nvPr>
        </p:nvSpPr>
        <p:spPr/>
        <p:txBody>
          <a:bodyPr/>
          <a:lstStyle/>
          <a:p>
            <a:r>
              <a:rPr lang="en-US"/>
              <a:t>Distribute with Release Pipelines</a:t>
            </a:r>
          </a:p>
        </p:txBody>
      </p:sp>
      <p:pic>
        <p:nvPicPr>
          <p:cNvPr id="5" name="Picture 4">
            <a:extLst>
              <a:ext uri="{FF2B5EF4-FFF2-40B4-BE49-F238E27FC236}">
                <a16:creationId xmlns:a16="http://schemas.microsoft.com/office/drawing/2014/main" id="{E9E1C5FA-1E5E-49BE-B1F7-5EC5186074E0}"/>
              </a:ext>
            </a:extLst>
          </p:cNvPr>
          <p:cNvPicPr>
            <a:picLocks noChangeAspect="1"/>
          </p:cNvPicPr>
          <p:nvPr/>
        </p:nvPicPr>
        <p:blipFill>
          <a:blip r:embed="rId2"/>
          <a:stretch>
            <a:fillRect/>
          </a:stretch>
        </p:blipFill>
        <p:spPr>
          <a:xfrm>
            <a:off x="9014995" y="1780424"/>
            <a:ext cx="2827342" cy="2146055"/>
          </a:xfrm>
          <a:prstGeom prst="rect">
            <a:avLst/>
          </a:prstGeom>
        </p:spPr>
      </p:pic>
      <p:pic>
        <p:nvPicPr>
          <p:cNvPr id="6" name="Picture 5">
            <a:extLst>
              <a:ext uri="{FF2B5EF4-FFF2-40B4-BE49-F238E27FC236}">
                <a16:creationId xmlns:a16="http://schemas.microsoft.com/office/drawing/2014/main" id="{B5801053-D428-4799-AC09-E0866D06892C}"/>
              </a:ext>
            </a:extLst>
          </p:cNvPr>
          <p:cNvPicPr>
            <a:picLocks noChangeAspect="1"/>
          </p:cNvPicPr>
          <p:nvPr/>
        </p:nvPicPr>
        <p:blipFill>
          <a:blip r:embed="rId3"/>
          <a:stretch>
            <a:fillRect/>
          </a:stretch>
        </p:blipFill>
        <p:spPr>
          <a:xfrm>
            <a:off x="8101149" y="4840521"/>
            <a:ext cx="3741188" cy="1686470"/>
          </a:xfrm>
          <a:prstGeom prst="rect">
            <a:avLst/>
          </a:prstGeom>
        </p:spPr>
      </p:pic>
      <p:pic>
        <p:nvPicPr>
          <p:cNvPr id="7" name="Picture 6">
            <a:extLst>
              <a:ext uri="{FF2B5EF4-FFF2-40B4-BE49-F238E27FC236}">
                <a16:creationId xmlns:a16="http://schemas.microsoft.com/office/drawing/2014/main" id="{C3660BF8-B7CE-416E-9C75-4090E5E61173}"/>
              </a:ext>
            </a:extLst>
          </p:cNvPr>
          <p:cNvPicPr>
            <a:picLocks noChangeAspect="1"/>
          </p:cNvPicPr>
          <p:nvPr/>
        </p:nvPicPr>
        <p:blipFill>
          <a:blip r:embed="rId4"/>
          <a:stretch>
            <a:fillRect/>
          </a:stretch>
        </p:blipFill>
        <p:spPr>
          <a:xfrm>
            <a:off x="5985622" y="1780424"/>
            <a:ext cx="3029373" cy="2876951"/>
          </a:xfrm>
          <a:prstGeom prst="rect">
            <a:avLst/>
          </a:prstGeom>
        </p:spPr>
      </p:pic>
      <p:pic>
        <p:nvPicPr>
          <p:cNvPr id="8" name="Picture 7">
            <a:extLst>
              <a:ext uri="{FF2B5EF4-FFF2-40B4-BE49-F238E27FC236}">
                <a16:creationId xmlns:a16="http://schemas.microsoft.com/office/drawing/2014/main" id="{078757A3-6BEC-4680-95AF-48CC91F00190}"/>
              </a:ext>
            </a:extLst>
          </p:cNvPr>
          <p:cNvPicPr>
            <a:picLocks noChangeAspect="1"/>
          </p:cNvPicPr>
          <p:nvPr/>
        </p:nvPicPr>
        <p:blipFill>
          <a:blip r:embed="rId5"/>
          <a:stretch>
            <a:fillRect/>
          </a:stretch>
        </p:blipFill>
        <p:spPr>
          <a:xfrm>
            <a:off x="510062" y="1780424"/>
            <a:ext cx="3229426" cy="1819529"/>
          </a:xfrm>
          <a:prstGeom prst="rect">
            <a:avLst/>
          </a:prstGeom>
        </p:spPr>
      </p:pic>
      <p:pic>
        <p:nvPicPr>
          <p:cNvPr id="9" name="Picture 8">
            <a:extLst>
              <a:ext uri="{FF2B5EF4-FFF2-40B4-BE49-F238E27FC236}">
                <a16:creationId xmlns:a16="http://schemas.microsoft.com/office/drawing/2014/main" id="{B842DD01-E06C-4F75-AC79-858B2EDDB08F}"/>
              </a:ext>
            </a:extLst>
          </p:cNvPr>
          <p:cNvPicPr>
            <a:picLocks noChangeAspect="1"/>
          </p:cNvPicPr>
          <p:nvPr/>
        </p:nvPicPr>
        <p:blipFill>
          <a:blip r:embed="rId6"/>
          <a:stretch>
            <a:fillRect/>
          </a:stretch>
        </p:blipFill>
        <p:spPr>
          <a:xfrm>
            <a:off x="499168" y="3683580"/>
            <a:ext cx="4974095" cy="1361955"/>
          </a:xfrm>
          <a:prstGeom prst="rect">
            <a:avLst/>
          </a:prstGeom>
        </p:spPr>
      </p:pic>
      <p:sp>
        <p:nvSpPr>
          <p:cNvPr id="11" name="Oval 10">
            <a:extLst>
              <a:ext uri="{FF2B5EF4-FFF2-40B4-BE49-F238E27FC236}">
                <a16:creationId xmlns:a16="http://schemas.microsoft.com/office/drawing/2014/main" id="{79E536FA-0FD5-41EE-8B9A-58C9225B58FC}"/>
              </a:ext>
            </a:extLst>
          </p:cNvPr>
          <p:cNvSpPr/>
          <p:nvPr/>
        </p:nvSpPr>
        <p:spPr>
          <a:xfrm>
            <a:off x="0" y="479612"/>
            <a:ext cx="509174" cy="509174"/>
          </a:xfrm>
          <a:prstGeom prst="ellipse">
            <a:avLst/>
          </a:prstGeom>
          <a:blipFill>
            <a:blip r:embed="rId7">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18047859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074E7-4272-43F4-B0E9-738F554B6AA1}"/>
              </a:ext>
            </a:extLst>
          </p:cNvPr>
          <p:cNvSpPr>
            <a:spLocks noGrp="1"/>
          </p:cNvSpPr>
          <p:nvPr>
            <p:ph type="title"/>
          </p:nvPr>
        </p:nvSpPr>
        <p:spPr>
          <a:xfrm>
            <a:off x="585216" y="2534625"/>
            <a:ext cx="6126480" cy="997196"/>
          </a:xfrm>
        </p:spPr>
        <p:txBody>
          <a:bodyPr/>
          <a:lstStyle/>
          <a:p>
            <a:r>
              <a:rPr lang="en-US" dirty="0"/>
              <a:t>Exercise 5 – Deploy your application with MSIX</a:t>
            </a:r>
            <a:endParaRPr lang="it-IT" dirty="0"/>
          </a:p>
        </p:txBody>
      </p:sp>
      <p:sp>
        <p:nvSpPr>
          <p:cNvPr id="3" name="Text Placeholder 2">
            <a:extLst>
              <a:ext uri="{FF2B5EF4-FFF2-40B4-BE49-F238E27FC236}">
                <a16:creationId xmlns:a16="http://schemas.microsoft.com/office/drawing/2014/main" id="{AAA27306-33F3-4B23-8616-8805B2C58589}"/>
              </a:ext>
            </a:extLst>
          </p:cNvPr>
          <p:cNvSpPr>
            <a:spLocks noGrp="1"/>
          </p:cNvSpPr>
          <p:nvPr>
            <p:ph type="body" sz="quarter" idx="12"/>
          </p:nvPr>
        </p:nvSpPr>
        <p:spPr/>
        <p:txBody>
          <a:bodyPr/>
          <a:lstStyle/>
          <a:p>
            <a:r>
              <a:rPr lang="en-US" dirty="0"/>
              <a:t>Exercise 6</a:t>
            </a:r>
            <a:endParaRPr lang="it-IT" dirty="0"/>
          </a:p>
        </p:txBody>
      </p:sp>
    </p:spTree>
    <p:extLst>
      <p:ext uri="{BB962C8B-B14F-4D97-AF65-F5344CB8AC3E}">
        <p14:creationId xmlns:p14="http://schemas.microsoft.com/office/powerpoint/2010/main" val="38011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you’ve done!</a:t>
            </a:r>
          </a:p>
        </p:txBody>
      </p:sp>
      <p:sp>
        <p:nvSpPr>
          <p:cNvPr id="5" name="Text Placeholder 4"/>
          <p:cNvSpPr>
            <a:spLocks noGrp="1"/>
          </p:cNvSpPr>
          <p:nvPr>
            <p:ph type="body" sz="quarter" idx="10"/>
          </p:nvPr>
        </p:nvSpPr>
        <p:spPr>
          <a:xfrm>
            <a:off x="584200" y="1435497"/>
            <a:ext cx="11018520" cy="4136517"/>
          </a:xfrm>
        </p:spPr>
        <p:txBody>
          <a:bodyPr/>
          <a:lstStyle/>
          <a:p>
            <a:r>
              <a:rPr lang="en-US" dirty="0"/>
              <a:t>You have packaged the your WPF application with MSIX thanks to the Windows Application Packaging Project</a:t>
            </a:r>
          </a:p>
          <a:p>
            <a:r>
              <a:rPr lang="en-US" dirty="0"/>
              <a:t>Thanks to </a:t>
            </a:r>
            <a:r>
              <a:rPr lang="en-US" dirty="0" err="1"/>
              <a:t>AppInstaller</a:t>
            </a:r>
            <a:r>
              <a:rPr lang="en-US" dirty="0"/>
              <a:t>, it’s easy to deploy and update your application also through a website</a:t>
            </a:r>
          </a:p>
          <a:p>
            <a:r>
              <a:rPr lang="en-US" dirty="0"/>
              <a:t>Thanks to Visual Studio App Center, it’s easy to share your application to a group of testers</a:t>
            </a:r>
          </a:p>
          <a:p>
            <a:r>
              <a:rPr lang="en-US" dirty="0"/>
              <a:t>With Azure DevOps you can build a CI/CD pipeline which automates the whole deployment process, regardless if you want to publish on the Store, on a website or on Visual Studio App Center</a:t>
            </a:r>
          </a:p>
        </p:txBody>
      </p:sp>
      <p:sp>
        <p:nvSpPr>
          <p:cNvPr id="9" name="Commitments_EC4D" title="Icon of a handshake">
            <a:extLst>
              <a:ext uri="{FF2B5EF4-FFF2-40B4-BE49-F238E27FC236}">
                <a16:creationId xmlns:a16="http://schemas.microsoft.com/office/drawing/2014/main" id="{EF57CD36-98C1-489A-BCE7-11554C1C251E}"/>
              </a:ext>
            </a:extLst>
          </p:cNvPr>
          <p:cNvSpPr>
            <a:spLocks noChangeAspect="1" noEditPoints="1"/>
          </p:cNvSpPr>
          <p:nvPr/>
        </p:nvSpPr>
        <p:spPr bwMode="auto">
          <a:xfrm>
            <a:off x="4654878" y="549055"/>
            <a:ext cx="390091" cy="365760"/>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895931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E21C0-CFF8-468F-BB4F-004C31C2E5B1}"/>
              </a:ext>
            </a:extLst>
          </p:cNvPr>
          <p:cNvSpPr>
            <a:spLocks noGrp="1"/>
          </p:cNvSpPr>
          <p:nvPr>
            <p:ph type="title"/>
          </p:nvPr>
        </p:nvSpPr>
        <p:spPr>
          <a:xfrm>
            <a:off x="588263" y="457200"/>
            <a:ext cx="11018520" cy="553998"/>
          </a:xfrm>
        </p:spPr>
        <p:txBody>
          <a:bodyPr/>
          <a:lstStyle/>
          <a:p>
            <a:r>
              <a:rPr lang="en-US"/>
              <a:t>Takeaways!</a:t>
            </a:r>
            <a:endParaRPr lang="it-IT"/>
          </a:p>
        </p:txBody>
      </p:sp>
      <p:sp>
        <p:nvSpPr>
          <p:cNvPr id="3" name="Text Placeholder 2">
            <a:extLst>
              <a:ext uri="{FF2B5EF4-FFF2-40B4-BE49-F238E27FC236}">
                <a16:creationId xmlns:a16="http://schemas.microsoft.com/office/drawing/2014/main" id="{4A692764-F670-4519-8A41-0B8E5DBDA734}"/>
              </a:ext>
            </a:extLst>
          </p:cNvPr>
          <p:cNvSpPr>
            <a:spLocks noGrp="1"/>
          </p:cNvSpPr>
          <p:nvPr>
            <p:ph type="body" sz="quarter" idx="10"/>
          </p:nvPr>
        </p:nvSpPr>
        <p:spPr>
          <a:xfrm>
            <a:off x="2675288" y="2532878"/>
            <a:ext cx="2308629" cy="1107996"/>
          </a:xfrm>
        </p:spPr>
        <p:txBody>
          <a:bodyPr/>
          <a:lstStyle/>
          <a:p>
            <a:pPr marL="0" indent="0" algn="ctr">
              <a:buNone/>
            </a:pPr>
            <a:r>
              <a:rPr lang="en-US" sz="2400" dirty="0"/>
              <a:t>Modernization brings more value to users</a:t>
            </a:r>
            <a:endParaRPr lang="it-IT" sz="2400" dirty="0"/>
          </a:p>
        </p:txBody>
      </p:sp>
      <p:pic>
        <p:nvPicPr>
          <p:cNvPr id="7" name="Graphic 6" descr="Run">
            <a:extLst>
              <a:ext uri="{FF2B5EF4-FFF2-40B4-BE49-F238E27FC236}">
                <a16:creationId xmlns:a16="http://schemas.microsoft.com/office/drawing/2014/main" id="{FBF1E4D4-DA9B-4242-B95F-2BA2C0C6D2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79270" y="985779"/>
            <a:ext cx="1360516" cy="1360516"/>
          </a:xfrm>
          <a:prstGeom prst="rect">
            <a:avLst/>
          </a:prstGeom>
        </p:spPr>
      </p:pic>
      <p:sp>
        <p:nvSpPr>
          <p:cNvPr id="8" name="Text Placeholder 2">
            <a:extLst>
              <a:ext uri="{FF2B5EF4-FFF2-40B4-BE49-F238E27FC236}">
                <a16:creationId xmlns:a16="http://schemas.microsoft.com/office/drawing/2014/main" id="{B4ED5576-E53C-4B41-B3D2-83166093D6DA}"/>
              </a:ext>
            </a:extLst>
          </p:cNvPr>
          <p:cNvSpPr txBox="1">
            <a:spLocks/>
          </p:cNvSpPr>
          <p:nvPr/>
        </p:nvSpPr>
        <p:spPr>
          <a:xfrm>
            <a:off x="2129648"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.NET Core 3.0 is the future also for Windows developers</a:t>
            </a:r>
            <a:endParaRPr lang="it-IT" sz="2400" dirty="0"/>
          </a:p>
        </p:txBody>
      </p:sp>
      <p:sp>
        <p:nvSpPr>
          <p:cNvPr id="11" name="Text Placeholder 2">
            <a:extLst>
              <a:ext uri="{FF2B5EF4-FFF2-40B4-BE49-F238E27FC236}">
                <a16:creationId xmlns:a16="http://schemas.microsoft.com/office/drawing/2014/main" id="{7874D791-FD96-438B-96EB-B9126BEE582E}"/>
              </a:ext>
            </a:extLst>
          </p:cNvPr>
          <p:cNvSpPr txBox="1">
            <a:spLocks/>
          </p:cNvSpPr>
          <p:nvPr/>
        </p:nvSpPr>
        <p:spPr>
          <a:xfrm>
            <a:off x="7007835" y="2532878"/>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Developers don’t have to rewrite their apps to modernize</a:t>
            </a:r>
            <a:endParaRPr lang="it-IT" sz="2400" dirty="0"/>
          </a:p>
        </p:txBody>
      </p:sp>
      <p:pic>
        <p:nvPicPr>
          <p:cNvPr id="6" name="Graphic 5" descr="Robot">
            <a:extLst>
              <a:ext uri="{FF2B5EF4-FFF2-40B4-BE49-F238E27FC236}">
                <a16:creationId xmlns:a16="http://schemas.microsoft.com/office/drawing/2014/main" id="{9EAC0710-6E38-4513-97B9-1EBBDCEFD3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60294" y="1011198"/>
            <a:ext cx="1335097" cy="1335097"/>
          </a:xfrm>
          <a:prstGeom prst="rect">
            <a:avLst/>
          </a:prstGeom>
        </p:spPr>
      </p:pic>
      <p:pic>
        <p:nvPicPr>
          <p:cNvPr id="14" name="Graphic 13" descr="Upward trend">
            <a:extLst>
              <a:ext uri="{FF2B5EF4-FFF2-40B4-BE49-F238E27FC236}">
                <a16:creationId xmlns:a16="http://schemas.microsoft.com/office/drawing/2014/main" id="{751F87FE-0E8E-41F0-9BC1-07E057D8FE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85273" y="3880836"/>
            <a:ext cx="1192137" cy="1192137"/>
          </a:xfrm>
          <a:prstGeom prst="rect">
            <a:avLst/>
          </a:prstGeom>
        </p:spPr>
      </p:pic>
      <p:pic>
        <p:nvPicPr>
          <p:cNvPr id="2052" name="Picture 4" descr="https://png2.kisspng.com/sh/22e60d7f47642455a0ebb0550fbca46c/L0KzQYm3VMAyN516iZH0aYP2gLBuTfNwdaF6jNd7LXnmf7B6TfRmfpD1i59sb373ebB8jCV0NZpzjNdwcnH3ebF1TfFocZ1qRdt3ZnnxecXCTcVia2FnSdQBNXHpSYWATsY3OmY4SKkAMUW1QoaAV8g1PmQ8Sqg3cH7q/kisspng-computer-icons-devops-continuous-integration-agile-infinity-5ac0b1b65af947.6625307515225778463726.png">
            <a:extLst>
              <a:ext uri="{FF2B5EF4-FFF2-40B4-BE49-F238E27FC236}">
                <a16:creationId xmlns:a16="http://schemas.microsoft.com/office/drawing/2014/main" id="{47DE0D54-3D0E-4810-84E8-F824DC9933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77239" y="3628512"/>
            <a:ext cx="1964575" cy="196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a:extLst>
              <a:ext uri="{FF2B5EF4-FFF2-40B4-BE49-F238E27FC236}">
                <a16:creationId xmlns:a16="http://schemas.microsoft.com/office/drawing/2014/main" id="{45B1BD84-0012-4EE4-91AE-F2DEEBDE0424}"/>
              </a:ext>
            </a:extLst>
          </p:cNvPr>
          <p:cNvSpPr txBox="1">
            <a:spLocks/>
          </p:cNvSpPr>
          <p:nvPr/>
        </p:nvSpPr>
        <p:spPr>
          <a:xfrm>
            <a:off x="7007833" y="5333484"/>
            <a:ext cx="3303385"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400" dirty="0"/>
              <a:t>Be more agile by enabling a CI/CD pipeline</a:t>
            </a:r>
            <a:endParaRPr lang="it-IT" sz="2400" dirty="0"/>
          </a:p>
        </p:txBody>
      </p:sp>
    </p:spTree>
    <p:extLst>
      <p:ext uri="{BB962C8B-B14F-4D97-AF65-F5344CB8AC3E}">
        <p14:creationId xmlns:p14="http://schemas.microsoft.com/office/powerpoint/2010/main" val="52162073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912F8-4253-437D-97FA-83AF4A0FF014}"/>
              </a:ext>
            </a:extLst>
          </p:cNvPr>
          <p:cNvSpPr>
            <a:spLocks noGrp="1"/>
          </p:cNvSpPr>
          <p:nvPr>
            <p:ph type="title"/>
          </p:nvPr>
        </p:nvSpPr>
        <p:spPr/>
        <p:txBody>
          <a:bodyPr/>
          <a:lstStyle/>
          <a:p>
            <a:r>
              <a:rPr lang="en-US" dirty="0"/>
              <a:t>References</a:t>
            </a:r>
            <a:endParaRPr lang="it-IT" dirty="0"/>
          </a:p>
        </p:txBody>
      </p:sp>
      <p:sp>
        <p:nvSpPr>
          <p:cNvPr id="3" name="Text Placeholder 2">
            <a:extLst>
              <a:ext uri="{FF2B5EF4-FFF2-40B4-BE49-F238E27FC236}">
                <a16:creationId xmlns:a16="http://schemas.microsoft.com/office/drawing/2014/main" id="{F1C6B95C-BEC9-463D-A70C-6DA4816F8912}"/>
              </a:ext>
            </a:extLst>
          </p:cNvPr>
          <p:cNvSpPr>
            <a:spLocks noGrp="1"/>
          </p:cNvSpPr>
          <p:nvPr>
            <p:ph type="body" sz="quarter" idx="10"/>
          </p:nvPr>
        </p:nvSpPr>
        <p:spPr>
          <a:xfrm>
            <a:off x="584200" y="1435497"/>
            <a:ext cx="11018520" cy="3533275"/>
          </a:xfrm>
        </p:spPr>
        <p:txBody>
          <a:bodyPr/>
          <a:lstStyle/>
          <a:p>
            <a:r>
              <a:rPr lang="en-US" dirty="0"/>
              <a:t>Demos: </a:t>
            </a:r>
            <a:r>
              <a:rPr lang="en-US" dirty="0">
                <a:hlinkClick r:id="rId2"/>
              </a:rPr>
              <a:t>https://aka.ms/MADN-Workshop</a:t>
            </a:r>
            <a:r>
              <a:rPr lang="en-US" dirty="0"/>
              <a:t> </a:t>
            </a:r>
          </a:p>
          <a:p>
            <a:r>
              <a:rPr lang="en-US" dirty="0"/>
              <a:t>MSIX </a:t>
            </a:r>
            <a:r>
              <a:rPr lang="en-US" dirty="0">
                <a:hlinkClick r:id="rId3"/>
              </a:rPr>
              <a:t>http://aka.ms/msix</a:t>
            </a:r>
            <a:endParaRPr lang="en-US" dirty="0"/>
          </a:p>
          <a:p>
            <a:r>
              <a:rPr lang="en-US" dirty="0"/>
              <a:t>AppConsult Blog: </a:t>
            </a:r>
            <a:r>
              <a:rPr lang="en-US" dirty="0">
                <a:hlinkClick r:id="rId4"/>
              </a:rPr>
              <a:t>http://aka.ms/appconsultblog</a:t>
            </a:r>
            <a:endParaRPr lang="en-US" dirty="0"/>
          </a:p>
          <a:p>
            <a:r>
              <a:rPr lang="en-US" dirty="0"/>
              <a:t>.NET Core 3.0: </a:t>
            </a:r>
            <a:r>
              <a:rPr lang="it-IT" dirty="0">
                <a:hlinkClick r:id="rId5"/>
              </a:rPr>
              <a:t>https://dotnet.microsoft.com/download</a:t>
            </a:r>
            <a:endParaRPr lang="it-IT" dirty="0"/>
          </a:p>
          <a:p>
            <a:r>
              <a:rPr lang="en-US" dirty="0"/>
              <a:t>Portability Analyzer: </a:t>
            </a:r>
            <a:r>
              <a:rPr lang="it-IT" dirty="0">
                <a:hlinkClick r:id="rId6"/>
              </a:rPr>
              <a:t>http://aka.ms/portabilityanalyzer</a:t>
            </a:r>
            <a:r>
              <a:rPr lang="it-IT" dirty="0"/>
              <a:t> </a:t>
            </a:r>
            <a:endParaRPr lang="en-US" dirty="0"/>
          </a:p>
          <a:p>
            <a:endParaRPr lang="en-US" dirty="0"/>
          </a:p>
          <a:p>
            <a:endParaRPr lang="it-IT" dirty="0"/>
          </a:p>
        </p:txBody>
      </p:sp>
    </p:spTree>
    <p:extLst>
      <p:ext uri="{BB962C8B-B14F-4D97-AF65-F5344CB8AC3E}">
        <p14:creationId xmlns:p14="http://schemas.microsoft.com/office/powerpoint/2010/main" val="97973817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E7A0D7F-9B6F-4120-8E73-83C1D6C07014}"/>
              </a:ext>
            </a:extLst>
          </p:cNvPr>
          <p:cNvGrpSpPr/>
          <p:nvPr/>
        </p:nvGrpSpPr>
        <p:grpSpPr>
          <a:xfrm>
            <a:off x="295286" y="2088331"/>
            <a:ext cx="2194560" cy="3242087"/>
            <a:chOff x="5984525" y="1990069"/>
            <a:chExt cx="2194560" cy="3242087"/>
          </a:xfrm>
        </p:grpSpPr>
        <p:sp>
          <p:nvSpPr>
            <p:cNvPr id="5" name="Rectangle 4">
              <a:extLst>
                <a:ext uri="{FF2B5EF4-FFF2-40B4-BE49-F238E27FC236}">
                  <a16:creationId xmlns:a16="http://schemas.microsoft.com/office/drawing/2014/main" id="{287EFCEF-929A-46DF-96C4-F9EFC0865125}"/>
                </a:ext>
              </a:extLst>
            </p:cNvPr>
            <p:cNvSpPr/>
            <p:nvPr/>
          </p:nvSpPr>
          <p:spPr>
            <a:xfrm>
              <a:off x="5984525" y="1996453"/>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0E59FE52-F6F2-467A-BAE8-427FDAA16269}"/>
                </a:ext>
              </a:extLst>
            </p:cNvPr>
            <p:cNvSpPr/>
            <p:nvPr/>
          </p:nvSpPr>
          <p:spPr>
            <a:xfrm>
              <a:off x="5984525" y="1990069"/>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 Placeholder 10">
              <a:extLst>
                <a:ext uri="{FF2B5EF4-FFF2-40B4-BE49-F238E27FC236}">
                  <a16:creationId xmlns:a16="http://schemas.microsoft.com/office/drawing/2014/main" id="{64DA2A79-0455-4E6A-B840-D1D3348B1BEA}"/>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WinForms</a:t>
              </a:r>
            </a:p>
          </p:txBody>
        </p:sp>
        <p:pic>
          <p:nvPicPr>
            <p:cNvPr id="8" name="Graphic 7">
              <a:extLst>
                <a:ext uri="{FF2B5EF4-FFF2-40B4-BE49-F238E27FC236}">
                  <a16:creationId xmlns:a16="http://schemas.microsoft.com/office/drawing/2014/main" id="{9127C55C-1958-47A6-860C-0E04D9697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9" name="Group 8">
              <a:extLst>
                <a:ext uri="{FF2B5EF4-FFF2-40B4-BE49-F238E27FC236}">
                  <a16:creationId xmlns:a16="http://schemas.microsoft.com/office/drawing/2014/main" id="{4D006602-F633-4945-9B47-04F5D8625195}"/>
                </a:ext>
              </a:extLst>
            </p:cNvPr>
            <p:cNvGrpSpPr/>
            <p:nvPr/>
          </p:nvGrpSpPr>
          <p:grpSpPr>
            <a:xfrm>
              <a:off x="6217715" y="3518226"/>
              <a:ext cx="1769181" cy="1326719"/>
              <a:chOff x="7461258" y="4258472"/>
              <a:chExt cx="2123017" cy="1583266"/>
            </a:xfrm>
          </p:grpSpPr>
          <p:pic>
            <p:nvPicPr>
              <p:cNvPr id="10" name="Picture 9">
                <a:extLst>
                  <a:ext uri="{FF2B5EF4-FFF2-40B4-BE49-F238E27FC236}">
                    <a16:creationId xmlns:a16="http://schemas.microsoft.com/office/drawing/2014/main" id="{A207408A-4CDD-4F05-A309-9D9F1F853DB7}"/>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11" name="Rectangle 10">
                <a:extLst>
                  <a:ext uri="{FF2B5EF4-FFF2-40B4-BE49-F238E27FC236}">
                    <a16:creationId xmlns:a16="http://schemas.microsoft.com/office/drawing/2014/main" id="{01DD3AF0-CF2A-44C2-9EAC-00305CFDCAFB}"/>
                  </a:ext>
                </a:extLst>
              </p:cNvPr>
              <p:cNvSpPr/>
              <p:nvPr/>
            </p:nvSpPr>
            <p:spPr>
              <a:xfrm>
                <a:off x="7909930" y="4483099"/>
                <a:ext cx="934620" cy="123378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5" name="Group 264">
            <a:extLst>
              <a:ext uri="{FF2B5EF4-FFF2-40B4-BE49-F238E27FC236}">
                <a16:creationId xmlns:a16="http://schemas.microsoft.com/office/drawing/2014/main" id="{ED242027-446C-485A-9E5D-D2EDAFC34F6A}"/>
              </a:ext>
            </a:extLst>
          </p:cNvPr>
          <p:cNvGrpSpPr/>
          <p:nvPr/>
        </p:nvGrpSpPr>
        <p:grpSpPr>
          <a:xfrm>
            <a:off x="5030664" y="2088331"/>
            <a:ext cx="2194560" cy="3242088"/>
            <a:chOff x="4196889" y="1892349"/>
            <a:chExt cx="2194560" cy="3242088"/>
          </a:xfrm>
        </p:grpSpPr>
        <p:sp>
          <p:nvSpPr>
            <p:cNvPr id="37" name="Rectangle 36">
              <a:extLst>
                <a:ext uri="{FF2B5EF4-FFF2-40B4-BE49-F238E27FC236}">
                  <a16:creationId xmlns:a16="http://schemas.microsoft.com/office/drawing/2014/main" id="{1E40E39A-5C85-44B7-B546-769B6740FFFD}"/>
                </a:ext>
              </a:extLst>
            </p:cNvPr>
            <p:cNvSpPr/>
            <p:nvPr/>
          </p:nvSpPr>
          <p:spPr>
            <a:xfrm>
              <a:off x="4196889" y="1894113"/>
              <a:ext cx="2194560" cy="3240324"/>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93454429-80A6-464B-B9A1-B0D77F36EBD3}"/>
                </a:ext>
              </a:extLst>
            </p:cNvPr>
            <p:cNvSpPr/>
            <p:nvPr/>
          </p:nvSpPr>
          <p:spPr>
            <a:xfrm>
              <a:off x="4196889" y="1892349"/>
              <a:ext cx="2194560" cy="847579"/>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Placeholder 10">
              <a:extLst>
                <a:ext uri="{FF2B5EF4-FFF2-40B4-BE49-F238E27FC236}">
                  <a16:creationId xmlns:a16="http://schemas.microsoft.com/office/drawing/2014/main" id="{42525967-2776-485A-8557-93A936A77C0D}"/>
                </a:ext>
              </a:extLst>
            </p:cNvPr>
            <p:cNvSpPr txBox="1">
              <a:spLocks/>
            </p:cNvSpPr>
            <p:nvPr/>
          </p:nvSpPr>
          <p:spPr>
            <a:xfrm>
              <a:off x="4472712" y="2874473"/>
              <a:ext cx="1664218" cy="457759"/>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UWP</a:t>
              </a:r>
            </a:p>
          </p:txBody>
        </p:sp>
        <p:pic>
          <p:nvPicPr>
            <p:cNvPr id="40" name="Picture 39">
              <a:extLst>
                <a:ext uri="{FF2B5EF4-FFF2-40B4-BE49-F238E27FC236}">
                  <a16:creationId xmlns:a16="http://schemas.microsoft.com/office/drawing/2014/main" id="{DACF3BC0-B45E-40CD-80E8-FA18D83B5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79781"/>
            <a:stretch/>
          </p:blipFill>
          <p:spPr>
            <a:xfrm>
              <a:off x="5041343" y="2085285"/>
              <a:ext cx="526955" cy="507582"/>
            </a:xfrm>
            <a:prstGeom prst="rect">
              <a:avLst/>
            </a:prstGeom>
          </p:spPr>
        </p:pic>
        <p:grpSp>
          <p:nvGrpSpPr>
            <p:cNvPr id="207" name="Group 206">
              <a:extLst>
                <a:ext uri="{FF2B5EF4-FFF2-40B4-BE49-F238E27FC236}">
                  <a16:creationId xmlns:a16="http://schemas.microsoft.com/office/drawing/2014/main" id="{0B335E56-9BC1-4EA1-BFF9-6FA6D41EE12F}"/>
                </a:ext>
              </a:extLst>
            </p:cNvPr>
            <p:cNvGrpSpPr/>
            <p:nvPr/>
          </p:nvGrpSpPr>
          <p:grpSpPr>
            <a:xfrm>
              <a:off x="4391592" y="3485769"/>
              <a:ext cx="1883377" cy="1261457"/>
              <a:chOff x="8512155" y="5917422"/>
              <a:chExt cx="2691715" cy="1590277"/>
            </a:xfrm>
          </p:grpSpPr>
          <p:sp>
            <p:nvSpPr>
              <p:cNvPr id="208" name="Freeform 348">
                <a:extLst>
                  <a:ext uri="{FF2B5EF4-FFF2-40B4-BE49-F238E27FC236}">
                    <a16:creationId xmlns:a16="http://schemas.microsoft.com/office/drawing/2014/main" id="{F460E1EC-A682-4D15-87C8-570273A99952}"/>
                  </a:ext>
                </a:extLst>
              </p:cNvPr>
              <p:cNvSpPr>
                <a:spLocks/>
              </p:cNvSpPr>
              <p:nvPr/>
            </p:nvSpPr>
            <p:spPr bwMode="auto">
              <a:xfrm>
                <a:off x="8512155" y="5917422"/>
                <a:ext cx="2691715" cy="1590277"/>
              </a:xfrm>
              <a:custGeom>
                <a:avLst/>
                <a:gdLst>
                  <a:gd name="T0" fmla="*/ 1894 w 1894"/>
                  <a:gd name="T1" fmla="*/ 0 h 1163"/>
                  <a:gd name="T2" fmla="*/ 0 w 1894"/>
                  <a:gd name="T3" fmla="*/ 0 h 1163"/>
                  <a:gd name="T4" fmla="*/ 0 w 1894"/>
                  <a:gd name="T5" fmla="*/ 1163 h 1163"/>
                  <a:gd name="T6" fmla="*/ 1894 w 1894"/>
                  <a:gd name="T7" fmla="*/ 1163 h 1163"/>
                  <a:gd name="T8" fmla="*/ 1894 w 1894"/>
                  <a:gd name="T9" fmla="*/ 0 h 1163"/>
                  <a:gd name="T10" fmla="*/ 1894 w 1894"/>
                  <a:gd name="T11" fmla="*/ 0 h 1163"/>
                </a:gdLst>
                <a:ahLst/>
                <a:cxnLst>
                  <a:cxn ang="0">
                    <a:pos x="T0" y="T1"/>
                  </a:cxn>
                  <a:cxn ang="0">
                    <a:pos x="T2" y="T3"/>
                  </a:cxn>
                  <a:cxn ang="0">
                    <a:pos x="T4" y="T5"/>
                  </a:cxn>
                  <a:cxn ang="0">
                    <a:pos x="T6" y="T7"/>
                  </a:cxn>
                  <a:cxn ang="0">
                    <a:pos x="T8" y="T9"/>
                  </a:cxn>
                  <a:cxn ang="0">
                    <a:pos x="T10" y="T11"/>
                  </a:cxn>
                </a:cxnLst>
                <a:rect l="0" t="0" r="r" b="b"/>
                <a:pathLst>
                  <a:path w="1894" h="1163">
                    <a:moveTo>
                      <a:pt x="1894" y="0"/>
                    </a:moveTo>
                    <a:lnTo>
                      <a:pt x="0" y="0"/>
                    </a:lnTo>
                    <a:lnTo>
                      <a:pt x="0" y="1163"/>
                    </a:lnTo>
                    <a:lnTo>
                      <a:pt x="1894" y="1163"/>
                    </a:lnTo>
                    <a:lnTo>
                      <a:pt x="1894" y="0"/>
                    </a:lnTo>
                    <a:lnTo>
                      <a:pt x="1894" y="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350">
                <a:extLst>
                  <a:ext uri="{FF2B5EF4-FFF2-40B4-BE49-F238E27FC236}">
                    <a16:creationId xmlns:a16="http://schemas.microsoft.com/office/drawing/2014/main" id="{13BB22D2-471B-4F4C-B94C-86000D1711F6}"/>
                  </a:ext>
                </a:extLst>
              </p:cNvPr>
              <p:cNvSpPr>
                <a:spLocks/>
              </p:cNvSpPr>
              <p:nvPr/>
            </p:nvSpPr>
            <p:spPr bwMode="auto">
              <a:xfrm>
                <a:off x="8547101" y="5959475"/>
                <a:ext cx="2611438" cy="1509713"/>
              </a:xfrm>
              <a:custGeom>
                <a:avLst/>
                <a:gdLst>
                  <a:gd name="T0" fmla="*/ 1645 w 1645"/>
                  <a:gd name="T1" fmla="*/ 0 h 951"/>
                  <a:gd name="T2" fmla="*/ 0 w 1645"/>
                  <a:gd name="T3" fmla="*/ 0 h 951"/>
                  <a:gd name="T4" fmla="*/ 0 w 1645"/>
                  <a:gd name="T5" fmla="*/ 951 h 951"/>
                  <a:gd name="T6" fmla="*/ 1645 w 1645"/>
                  <a:gd name="T7" fmla="*/ 951 h 951"/>
                  <a:gd name="T8" fmla="*/ 1645 w 1645"/>
                  <a:gd name="T9" fmla="*/ 0 h 951"/>
                  <a:gd name="T10" fmla="*/ 1645 w 1645"/>
                  <a:gd name="T11" fmla="*/ 0 h 951"/>
                </a:gdLst>
                <a:ahLst/>
                <a:cxnLst>
                  <a:cxn ang="0">
                    <a:pos x="T0" y="T1"/>
                  </a:cxn>
                  <a:cxn ang="0">
                    <a:pos x="T2" y="T3"/>
                  </a:cxn>
                  <a:cxn ang="0">
                    <a:pos x="T4" y="T5"/>
                  </a:cxn>
                  <a:cxn ang="0">
                    <a:pos x="T6" y="T7"/>
                  </a:cxn>
                  <a:cxn ang="0">
                    <a:pos x="T8" y="T9"/>
                  </a:cxn>
                  <a:cxn ang="0">
                    <a:pos x="T10" y="T11"/>
                  </a:cxn>
                </a:cxnLst>
                <a:rect l="0" t="0" r="r" b="b"/>
                <a:pathLst>
                  <a:path w="1645" h="951">
                    <a:moveTo>
                      <a:pt x="1645" y="0"/>
                    </a:moveTo>
                    <a:lnTo>
                      <a:pt x="0" y="0"/>
                    </a:lnTo>
                    <a:lnTo>
                      <a:pt x="0" y="951"/>
                    </a:lnTo>
                    <a:lnTo>
                      <a:pt x="1645" y="951"/>
                    </a:lnTo>
                    <a:lnTo>
                      <a:pt x="1645" y="0"/>
                    </a:lnTo>
                    <a:lnTo>
                      <a:pt x="1645"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353">
                <a:extLst>
                  <a:ext uri="{FF2B5EF4-FFF2-40B4-BE49-F238E27FC236}">
                    <a16:creationId xmlns:a16="http://schemas.microsoft.com/office/drawing/2014/main" id="{75ACF171-5206-468D-97D4-481AD09CB232}"/>
                  </a:ext>
                </a:extLst>
              </p:cNvPr>
              <p:cNvSpPr>
                <a:spLocks/>
              </p:cNvSpPr>
              <p:nvPr/>
            </p:nvSpPr>
            <p:spPr bwMode="auto">
              <a:xfrm>
                <a:off x="8715376" y="6105525"/>
                <a:ext cx="2230438" cy="1216025"/>
              </a:xfrm>
              <a:custGeom>
                <a:avLst/>
                <a:gdLst>
                  <a:gd name="T0" fmla="*/ 0 w 1405"/>
                  <a:gd name="T1" fmla="*/ 0 h 766"/>
                  <a:gd name="T2" fmla="*/ 1405 w 1405"/>
                  <a:gd name="T3" fmla="*/ 0 h 766"/>
                  <a:gd name="T4" fmla="*/ 1405 w 1405"/>
                  <a:gd name="T5" fmla="*/ 766 h 766"/>
                  <a:gd name="T6" fmla="*/ 0 w 1405"/>
                  <a:gd name="T7" fmla="*/ 766 h 766"/>
                  <a:gd name="T8" fmla="*/ 0 w 1405"/>
                  <a:gd name="T9" fmla="*/ 0 h 766"/>
                  <a:gd name="T10" fmla="*/ 0 w 1405"/>
                  <a:gd name="T11" fmla="*/ 0 h 766"/>
                </a:gdLst>
                <a:ahLst/>
                <a:cxnLst>
                  <a:cxn ang="0">
                    <a:pos x="T0" y="T1"/>
                  </a:cxn>
                  <a:cxn ang="0">
                    <a:pos x="T2" y="T3"/>
                  </a:cxn>
                  <a:cxn ang="0">
                    <a:pos x="T4" y="T5"/>
                  </a:cxn>
                  <a:cxn ang="0">
                    <a:pos x="T6" y="T7"/>
                  </a:cxn>
                  <a:cxn ang="0">
                    <a:pos x="T8" y="T9"/>
                  </a:cxn>
                  <a:cxn ang="0">
                    <a:pos x="T10" y="T11"/>
                  </a:cxn>
                </a:cxnLst>
                <a:rect l="0" t="0" r="r" b="b"/>
                <a:pathLst>
                  <a:path w="1405" h="766">
                    <a:moveTo>
                      <a:pt x="0" y="0"/>
                    </a:moveTo>
                    <a:lnTo>
                      <a:pt x="1405" y="0"/>
                    </a:lnTo>
                    <a:lnTo>
                      <a:pt x="1405" y="766"/>
                    </a:lnTo>
                    <a:lnTo>
                      <a:pt x="0" y="766"/>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354">
                <a:extLst>
                  <a:ext uri="{FF2B5EF4-FFF2-40B4-BE49-F238E27FC236}">
                    <a16:creationId xmlns:a16="http://schemas.microsoft.com/office/drawing/2014/main" id="{7B8E16C8-9735-4A46-B355-8933C59452F4}"/>
                  </a:ext>
                </a:extLst>
              </p:cNvPr>
              <p:cNvSpPr>
                <a:spLocks/>
              </p:cNvSpPr>
              <p:nvPr/>
            </p:nvSpPr>
            <p:spPr bwMode="auto">
              <a:xfrm>
                <a:off x="8715376" y="6105525"/>
                <a:ext cx="247650" cy="1216025"/>
              </a:xfrm>
              <a:custGeom>
                <a:avLst/>
                <a:gdLst>
                  <a:gd name="T0" fmla="*/ 0 w 156"/>
                  <a:gd name="T1" fmla="*/ 0 h 766"/>
                  <a:gd name="T2" fmla="*/ 156 w 156"/>
                  <a:gd name="T3" fmla="*/ 0 h 766"/>
                  <a:gd name="T4" fmla="*/ 156 w 156"/>
                  <a:gd name="T5" fmla="*/ 766 h 766"/>
                  <a:gd name="T6" fmla="*/ 0 w 156"/>
                  <a:gd name="T7" fmla="*/ 766 h 766"/>
                  <a:gd name="T8" fmla="*/ 0 w 156"/>
                  <a:gd name="T9" fmla="*/ 0 h 766"/>
                  <a:gd name="T10" fmla="*/ 0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0" y="0"/>
                    </a:moveTo>
                    <a:lnTo>
                      <a:pt x="156" y="0"/>
                    </a:lnTo>
                    <a:lnTo>
                      <a:pt x="156" y="766"/>
                    </a:lnTo>
                    <a:lnTo>
                      <a:pt x="0" y="766"/>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356">
                <a:extLst>
                  <a:ext uri="{FF2B5EF4-FFF2-40B4-BE49-F238E27FC236}">
                    <a16:creationId xmlns:a16="http://schemas.microsoft.com/office/drawing/2014/main" id="{2A48607D-286B-4347-996E-6870CDDC6D19}"/>
                  </a:ext>
                </a:extLst>
              </p:cNvPr>
              <p:cNvSpPr>
                <a:spLocks/>
              </p:cNvSpPr>
              <p:nvPr/>
            </p:nvSpPr>
            <p:spPr bwMode="auto">
              <a:xfrm>
                <a:off x="8547101" y="5959475"/>
                <a:ext cx="1970088" cy="1509713"/>
              </a:xfrm>
              <a:custGeom>
                <a:avLst/>
                <a:gdLst>
                  <a:gd name="T0" fmla="*/ 1241 w 1241"/>
                  <a:gd name="T1" fmla="*/ 0 h 951"/>
                  <a:gd name="T2" fmla="*/ 0 w 1241"/>
                  <a:gd name="T3" fmla="*/ 0 h 951"/>
                  <a:gd name="T4" fmla="*/ 0 w 1241"/>
                  <a:gd name="T5" fmla="*/ 951 h 951"/>
                  <a:gd name="T6" fmla="*/ 298 w 1241"/>
                  <a:gd name="T7" fmla="*/ 951 h 951"/>
                  <a:gd name="T8" fmla="*/ 390 w 1241"/>
                  <a:gd name="T9" fmla="*/ 858 h 951"/>
                  <a:gd name="T10" fmla="*/ 106 w 1241"/>
                  <a:gd name="T11" fmla="*/ 858 h 951"/>
                  <a:gd name="T12" fmla="*/ 106 w 1241"/>
                  <a:gd name="T13" fmla="*/ 92 h 951"/>
                  <a:gd name="T14" fmla="*/ 262 w 1241"/>
                  <a:gd name="T15" fmla="*/ 92 h 951"/>
                  <a:gd name="T16" fmla="*/ 1149 w 1241"/>
                  <a:gd name="T17" fmla="*/ 92 h 951"/>
                  <a:gd name="T18" fmla="*/ 1241 w 1241"/>
                  <a:gd name="T19" fmla="*/ 0 h 951"/>
                  <a:gd name="T20" fmla="*/ 1241 w 1241"/>
                  <a:gd name="T21" fmla="*/ 0 h 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1" h="951">
                    <a:moveTo>
                      <a:pt x="1241" y="0"/>
                    </a:moveTo>
                    <a:lnTo>
                      <a:pt x="0" y="0"/>
                    </a:lnTo>
                    <a:lnTo>
                      <a:pt x="0" y="951"/>
                    </a:lnTo>
                    <a:lnTo>
                      <a:pt x="298" y="951"/>
                    </a:lnTo>
                    <a:lnTo>
                      <a:pt x="390" y="858"/>
                    </a:lnTo>
                    <a:lnTo>
                      <a:pt x="106" y="858"/>
                    </a:lnTo>
                    <a:lnTo>
                      <a:pt x="106" y="92"/>
                    </a:lnTo>
                    <a:lnTo>
                      <a:pt x="262" y="92"/>
                    </a:lnTo>
                    <a:lnTo>
                      <a:pt x="1149" y="92"/>
                    </a:lnTo>
                    <a:lnTo>
                      <a:pt x="1241" y="0"/>
                    </a:lnTo>
                    <a:lnTo>
                      <a:pt x="1241"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359">
                <a:extLst>
                  <a:ext uri="{FF2B5EF4-FFF2-40B4-BE49-F238E27FC236}">
                    <a16:creationId xmlns:a16="http://schemas.microsoft.com/office/drawing/2014/main" id="{A0A18A4B-5864-495B-BC2A-8B0508F933AA}"/>
                  </a:ext>
                </a:extLst>
              </p:cNvPr>
              <p:cNvSpPr>
                <a:spLocks/>
              </p:cNvSpPr>
              <p:nvPr/>
            </p:nvSpPr>
            <p:spPr bwMode="auto">
              <a:xfrm>
                <a:off x="8715376" y="6105525"/>
                <a:ext cx="1655763" cy="1216025"/>
              </a:xfrm>
              <a:custGeom>
                <a:avLst/>
                <a:gdLst>
                  <a:gd name="T0" fmla="*/ 1043 w 1043"/>
                  <a:gd name="T1" fmla="*/ 0 h 766"/>
                  <a:gd name="T2" fmla="*/ 156 w 1043"/>
                  <a:gd name="T3" fmla="*/ 0 h 766"/>
                  <a:gd name="T4" fmla="*/ 156 w 1043"/>
                  <a:gd name="T5" fmla="*/ 766 h 766"/>
                  <a:gd name="T6" fmla="*/ 0 w 1043"/>
                  <a:gd name="T7" fmla="*/ 766 h 766"/>
                  <a:gd name="T8" fmla="*/ 0 w 1043"/>
                  <a:gd name="T9" fmla="*/ 0 h 766"/>
                  <a:gd name="T10" fmla="*/ 0 w 1043"/>
                  <a:gd name="T11" fmla="*/ 766 h 766"/>
                  <a:gd name="T12" fmla="*/ 284 w 1043"/>
                  <a:gd name="T13" fmla="*/ 766 h 766"/>
                  <a:gd name="T14" fmla="*/ 1043 w 1043"/>
                  <a:gd name="T15" fmla="*/ 0 h 766"/>
                  <a:gd name="T16" fmla="*/ 1043 w 1043"/>
                  <a:gd name="T17" fmla="*/ 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3" h="766">
                    <a:moveTo>
                      <a:pt x="1043" y="0"/>
                    </a:moveTo>
                    <a:lnTo>
                      <a:pt x="156" y="0"/>
                    </a:lnTo>
                    <a:lnTo>
                      <a:pt x="156" y="766"/>
                    </a:lnTo>
                    <a:lnTo>
                      <a:pt x="0" y="766"/>
                    </a:lnTo>
                    <a:lnTo>
                      <a:pt x="0" y="0"/>
                    </a:lnTo>
                    <a:lnTo>
                      <a:pt x="0" y="766"/>
                    </a:lnTo>
                    <a:lnTo>
                      <a:pt x="284" y="766"/>
                    </a:lnTo>
                    <a:lnTo>
                      <a:pt x="1043" y="0"/>
                    </a:lnTo>
                    <a:lnTo>
                      <a:pt x="1043" y="0"/>
                    </a:lnTo>
                    <a:close/>
                  </a:path>
                </a:pathLst>
              </a:custGeom>
              <a:solidFill>
                <a:srgbClr val="FB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360">
                <a:extLst>
                  <a:ext uri="{FF2B5EF4-FFF2-40B4-BE49-F238E27FC236}">
                    <a16:creationId xmlns:a16="http://schemas.microsoft.com/office/drawing/2014/main" id="{32DFEA0E-B622-42DA-B315-F0759E810FE8}"/>
                  </a:ext>
                </a:extLst>
              </p:cNvPr>
              <p:cNvSpPr>
                <a:spLocks/>
              </p:cNvSpPr>
              <p:nvPr/>
            </p:nvSpPr>
            <p:spPr bwMode="auto">
              <a:xfrm>
                <a:off x="8715376" y="6105525"/>
                <a:ext cx="247650" cy="1216025"/>
              </a:xfrm>
              <a:custGeom>
                <a:avLst/>
                <a:gdLst>
                  <a:gd name="T0" fmla="*/ 156 w 156"/>
                  <a:gd name="T1" fmla="*/ 0 h 766"/>
                  <a:gd name="T2" fmla="*/ 0 w 156"/>
                  <a:gd name="T3" fmla="*/ 0 h 766"/>
                  <a:gd name="T4" fmla="*/ 0 w 156"/>
                  <a:gd name="T5" fmla="*/ 766 h 766"/>
                  <a:gd name="T6" fmla="*/ 156 w 156"/>
                  <a:gd name="T7" fmla="*/ 766 h 766"/>
                  <a:gd name="T8" fmla="*/ 156 w 156"/>
                  <a:gd name="T9" fmla="*/ 0 h 766"/>
                  <a:gd name="T10" fmla="*/ 156 w 156"/>
                  <a:gd name="T11" fmla="*/ 0 h 766"/>
                </a:gdLst>
                <a:ahLst/>
                <a:cxnLst>
                  <a:cxn ang="0">
                    <a:pos x="T0" y="T1"/>
                  </a:cxn>
                  <a:cxn ang="0">
                    <a:pos x="T2" y="T3"/>
                  </a:cxn>
                  <a:cxn ang="0">
                    <a:pos x="T4" y="T5"/>
                  </a:cxn>
                  <a:cxn ang="0">
                    <a:pos x="T6" y="T7"/>
                  </a:cxn>
                  <a:cxn ang="0">
                    <a:pos x="T8" y="T9"/>
                  </a:cxn>
                  <a:cxn ang="0">
                    <a:pos x="T10" y="T11"/>
                  </a:cxn>
                </a:cxnLst>
                <a:rect l="0" t="0" r="r" b="b"/>
                <a:pathLst>
                  <a:path w="156" h="766">
                    <a:moveTo>
                      <a:pt x="156" y="0"/>
                    </a:moveTo>
                    <a:lnTo>
                      <a:pt x="0" y="0"/>
                    </a:lnTo>
                    <a:lnTo>
                      <a:pt x="0" y="766"/>
                    </a:lnTo>
                    <a:lnTo>
                      <a:pt x="156" y="766"/>
                    </a:lnTo>
                    <a:lnTo>
                      <a:pt x="156" y="0"/>
                    </a:lnTo>
                    <a:lnTo>
                      <a:pt x="156" y="0"/>
                    </a:ln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361">
                <a:extLst>
                  <a:ext uri="{FF2B5EF4-FFF2-40B4-BE49-F238E27FC236}">
                    <a16:creationId xmlns:a16="http://schemas.microsoft.com/office/drawing/2014/main" id="{252E1AD4-05BF-4402-8359-B8A16908AED0}"/>
                  </a:ext>
                </a:extLst>
              </p:cNvPr>
              <p:cNvSpPr>
                <a:spLocks/>
              </p:cNvSpPr>
              <p:nvPr/>
            </p:nvSpPr>
            <p:spPr bwMode="auto">
              <a:xfrm>
                <a:off x="8783638" y="61960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362">
                <a:extLst>
                  <a:ext uri="{FF2B5EF4-FFF2-40B4-BE49-F238E27FC236}">
                    <a16:creationId xmlns:a16="http://schemas.microsoft.com/office/drawing/2014/main" id="{32B126E8-BA11-4549-BEEF-A417E9AC2CB7}"/>
                  </a:ext>
                </a:extLst>
              </p:cNvPr>
              <p:cNvSpPr>
                <a:spLocks/>
              </p:cNvSpPr>
              <p:nvPr/>
            </p:nvSpPr>
            <p:spPr bwMode="auto">
              <a:xfrm>
                <a:off x="8783638" y="63420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363">
                <a:extLst>
                  <a:ext uri="{FF2B5EF4-FFF2-40B4-BE49-F238E27FC236}">
                    <a16:creationId xmlns:a16="http://schemas.microsoft.com/office/drawing/2014/main" id="{D18CD6E9-7882-4E2A-91CC-F9CD357652B9}"/>
                  </a:ext>
                </a:extLst>
              </p:cNvPr>
              <p:cNvSpPr>
                <a:spLocks/>
              </p:cNvSpPr>
              <p:nvPr/>
            </p:nvSpPr>
            <p:spPr bwMode="auto">
              <a:xfrm>
                <a:off x="8783638" y="64992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364">
                <a:extLst>
                  <a:ext uri="{FF2B5EF4-FFF2-40B4-BE49-F238E27FC236}">
                    <a16:creationId xmlns:a16="http://schemas.microsoft.com/office/drawing/2014/main" id="{DA69D298-27FE-44A5-A69F-1D92CD568B85}"/>
                  </a:ext>
                </a:extLst>
              </p:cNvPr>
              <p:cNvSpPr>
                <a:spLocks/>
              </p:cNvSpPr>
              <p:nvPr/>
            </p:nvSpPr>
            <p:spPr bwMode="auto">
              <a:xfrm>
                <a:off x="8783638" y="664686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78C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365">
                <a:extLst>
                  <a:ext uri="{FF2B5EF4-FFF2-40B4-BE49-F238E27FC236}">
                    <a16:creationId xmlns:a16="http://schemas.microsoft.com/office/drawing/2014/main" id="{1CDD6E1F-640D-443C-8C0E-22A8DFDED074}"/>
                  </a:ext>
                </a:extLst>
              </p:cNvPr>
              <p:cNvSpPr>
                <a:spLocks/>
              </p:cNvSpPr>
              <p:nvPr/>
            </p:nvSpPr>
            <p:spPr bwMode="auto">
              <a:xfrm>
                <a:off x="8783638" y="6792913"/>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366">
                <a:extLst>
                  <a:ext uri="{FF2B5EF4-FFF2-40B4-BE49-F238E27FC236}">
                    <a16:creationId xmlns:a16="http://schemas.microsoft.com/office/drawing/2014/main" id="{47F4CCE5-A130-4B53-BC3A-325A223AD257}"/>
                  </a:ext>
                </a:extLst>
              </p:cNvPr>
              <p:cNvSpPr>
                <a:spLocks/>
              </p:cNvSpPr>
              <p:nvPr/>
            </p:nvSpPr>
            <p:spPr bwMode="auto">
              <a:xfrm>
                <a:off x="8783638" y="695007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367">
                <a:extLst>
                  <a:ext uri="{FF2B5EF4-FFF2-40B4-BE49-F238E27FC236}">
                    <a16:creationId xmlns:a16="http://schemas.microsoft.com/office/drawing/2014/main" id="{4989DFCB-9148-41DF-9AB3-1E3E73EA53C2}"/>
                  </a:ext>
                </a:extLst>
              </p:cNvPr>
              <p:cNvSpPr>
                <a:spLocks/>
              </p:cNvSpPr>
              <p:nvPr/>
            </p:nvSpPr>
            <p:spPr bwMode="auto">
              <a:xfrm>
                <a:off x="8783638" y="7096125"/>
                <a:ext cx="112713" cy="112713"/>
              </a:xfrm>
              <a:custGeom>
                <a:avLst/>
                <a:gdLst>
                  <a:gd name="T0" fmla="*/ 71 w 71"/>
                  <a:gd name="T1" fmla="*/ 71 h 71"/>
                  <a:gd name="T2" fmla="*/ 0 w 71"/>
                  <a:gd name="T3" fmla="*/ 71 h 71"/>
                  <a:gd name="T4" fmla="*/ 0 w 71"/>
                  <a:gd name="T5" fmla="*/ 0 h 71"/>
                  <a:gd name="T6" fmla="*/ 71 w 71"/>
                  <a:gd name="T7" fmla="*/ 0 h 71"/>
                  <a:gd name="T8" fmla="*/ 71 w 71"/>
                  <a:gd name="T9" fmla="*/ 71 h 71"/>
                  <a:gd name="T10" fmla="*/ 71 w 71"/>
                  <a:gd name="T11" fmla="*/ 71 h 71"/>
                </a:gdLst>
                <a:ahLst/>
                <a:cxnLst>
                  <a:cxn ang="0">
                    <a:pos x="T0" y="T1"/>
                  </a:cxn>
                  <a:cxn ang="0">
                    <a:pos x="T2" y="T3"/>
                  </a:cxn>
                  <a:cxn ang="0">
                    <a:pos x="T4" y="T5"/>
                  </a:cxn>
                  <a:cxn ang="0">
                    <a:pos x="T6" y="T7"/>
                  </a:cxn>
                  <a:cxn ang="0">
                    <a:pos x="T8" y="T9"/>
                  </a:cxn>
                  <a:cxn ang="0">
                    <a:pos x="T10" y="T11"/>
                  </a:cxn>
                </a:cxnLst>
                <a:rect l="0" t="0" r="r" b="b"/>
                <a:pathLst>
                  <a:path w="71" h="71">
                    <a:moveTo>
                      <a:pt x="71" y="71"/>
                    </a:moveTo>
                    <a:lnTo>
                      <a:pt x="0" y="71"/>
                    </a:lnTo>
                    <a:lnTo>
                      <a:pt x="0" y="0"/>
                    </a:lnTo>
                    <a:lnTo>
                      <a:pt x="71" y="0"/>
                    </a:lnTo>
                    <a:lnTo>
                      <a:pt x="71" y="71"/>
                    </a:lnTo>
                    <a:lnTo>
                      <a:pt x="71" y="71"/>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368">
                <a:extLst>
                  <a:ext uri="{FF2B5EF4-FFF2-40B4-BE49-F238E27FC236}">
                    <a16:creationId xmlns:a16="http://schemas.microsoft.com/office/drawing/2014/main" id="{0D02396E-6661-4ACB-8BCE-AD4398AE4FEF}"/>
                  </a:ext>
                </a:extLst>
              </p:cNvPr>
              <p:cNvSpPr>
                <a:spLocks/>
              </p:cNvSpPr>
              <p:nvPr/>
            </p:nvSpPr>
            <p:spPr bwMode="auto">
              <a:xfrm>
                <a:off x="9053513" y="6286500"/>
                <a:ext cx="1711325" cy="798513"/>
              </a:xfrm>
              <a:custGeom>
                <a:avLst/>
                <a:gdLst>
                  <a:gd name="T0" fmla="*/ 21 w 456"/>
                  <a:gd name="T1" fmla="*/ 201 h 213"/>
                  <a:gd name="T2" fmla="*/ 132 w 456"/>
                  <a:gd name="T3" fmla="*/ 18 h 213"/>
                  <a:gd name="T4" fmla="*/ 114 w 456"/>
                  <a:gd name="T5" fmla="*/ 12 h 213"/>
                  <a:gd name="T6" fmla="*/ 105 w 456"/>
                  <a:gd name="T7" fmla="*/ 192 h 213"/>
                  <a:gd name="T8" fmla="*/ 123 w 456"/>
                  <a:gd name="T9" fmla="*/ 198 h 213"/>
                  <a:gd name="T10" fmla="*/ 246 w 456"/>
                  <a:gd name="T11" fmla="*/ 48 h 213"/>
                  <a:gd name="T12" fmla="*/ 228 w 456"/>
                  <a:gd name="T13" fmla="*/ 39 h 213"/>
                  <a:gd name="T14" fmla="*/ 195 w 456"/>
                  <a:gd name="T15" fmla="*/ 177 h 213"/>
                  <a:gd name="T16" fmla="*/ 213 w 456"/>
                  <a:gd name="T17" fmla="*/ 186 h 213"/>
                  <a:gd name="T18" fmla="*/ 348 w 456"/>
                  <a:gd name="T19" fmla="*/ 84 h 213"/>
                  <a:gd name="T20" fmla="*/ 333 w 456"/>
                  <a:gd name="T21" fmla="*/ 72 h 213"/>
                  <a:gd name="T22" fmla="*/ 312 w 456"/>
                  <a:gd name="T23" fmla="*/ 150 h 213"/>
                  <a:gd name="T24" fmla="*/ 324 w 456"/>
                  <a:gd name="T25" fmla="*/ 165 h 213"/>
                  <a:gd name="T26" fmla="*/ 444 w 456"/>
                  <a:gd name="T27" fmla="*/ 126 h 213"/>
                  <a:gd name="T28" fmla="*/ 438 w 456"/>
                  <a:gd name="T29" fmla="*/ 108 h 213"/>
                  <a:gd name="T30" fmla="*/ 345 w 456"/>
                  <a:gd name="T31" fmla="*/ 174 h 213"/>
                  <a:gd name="T32" fmla="*/ 351 w 456"/>
                  <a:gd name="T33" fmla="*/ 192 h 213"/>
                  <a:gd name="T34" fmla="*/ 378 w 456"/>
                  <a:gd name="T35" fmla="*/ 192 h 213"/>
                  <a:gd name="T36" fmla="*/ 378 w 456"/>
                  <a:gd name="T37" fmla="*/ 171 h 213"/>
                  <a:gd name="T38" fmla="*/ 351 w 456"/>
                  <a:gd name="T39" fmla="*/ 171 h 213"/>
                  <a:gd name="T40" fmla="*/ 360 w 456"/>
                  <a:gd name="T41" fmla="*/ 189 h 213"/>
                  <a:gd name="T42" fmla="*/ 447 w 456"/>
                  <a:gd name="T43" fmla="*/ 126 h 213"/>
                  <a:gd name="T44" fmla="*/ 444 w 456"/>
                  <a:gd name="T45" fmla="*/ 108 h 213"/>
                  <a:gd name="T46" fmla="*/ 318 w 456"/>
                  <a:gd name="T47" fmla="*/ 144 h 213"/>
                  <a:gd name="T48" fmla="*/ 330 w 456"/>
                  <a:gd name="T49" fmla="*/ 156 h 213"/>
                  <a:gd name="T50" fmla="*/ 354 w 456"/>
                  <a:gd name="T51" fmla="*/ 78 h 213"/>
                  <a:gd name="T52" fmla="*/ 339 w 456"/>
                  <a:gd name="T53" fmla="*/ 66 h 213"/>
                  <a:gd name="T54" fmla="*/ 198 w 456"/>
                  <a:gd name="T55" fmla="*/ 171 h 213"/>
                  <a:gd name="T56" fmla="*/ 213 w 456"/>
                  <a:gd name="T57" fmla="*/ 183 h 213"/>
                  <a:gd name="T58" fmla="*/ 249 w 456"/>
                  <a:gd name="T59" fmla="*/ 39 h 213"/>
                  <a:gd name="T60" fmla="*/ 231 w 456"/>
                  <a:gd name="T61" fmla="*/ 33 h 213"/>
                  <a:gd name="T62" fmla="*/ 105 w 456"/>
                  <a:gd name="T63" fmla="*/ 189 h 213"/>
                  <a:gd name="T64" fmla="*/ 123 w 456"/>
                  <a:gd name="T65" fmla="*/ 192 h 213"/>
                  <a:gd name="T66" fmla="*/ 132 w 456"/>
                  <a:gd name="T67" fmla="*/ 12 h 213"/>
                  <a:gd name="T68" fmla="*/ 114 w 456"/>
                  <a:gd name="T69" fmla="*/ 9 h 213"/>
                  <a:gd name="T70" fmla="*/ 6 w 456"/>
                  <a:gd name="T71" fmla="*/ 192 h 213"/>
                  <a:gd name="T72" fmla="*/ 21 w 456"/>
                  <a:gd name="T73" fmla="*/ 20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56" h="213">
                    <a:moveTo>
                      <a:pt x="21" y="201"/>
                    </a:moveTo>
                    <a:cubicBezTo>
                      <a:pt x="54" y="138"/>
                      <a:pt x="93" y="78"/>
                      <a:pt x="132" y="18"/>
                    </a:cubicBezTo>
                    <a:cubicBezTo>
                      <a:pt x="126" y="15"/>
                      <a:pt x="120" y="15"/>
                      <a:pt x="114" y="12"/>
                    </a:cubicBezTo>
                    <a:cubicBezTo>
                      <a:pt x="111" y="72"/>
                      <a:pt x="108" y="132"/>
                      <a:pt x="105" y="192"/>
                    </a:cubicBezTo>
                    <a:cubicBezTo>
                      <a:pt x="105" y="204"/>
                      <a:pt x="117" y="207"/>
                      <a:pt x="123" y="198"/>
                    </a:cubicBezTo>
                    <a:cubicBezTo>
                      <a:pt x="159" y="144"/>
                      <a:pt x="198" y="90"/>
                      <a:pt x="246" y="48"/>
                    </a:cubicBezTo>
                    <a:cubicBezTo>
                      <a:pt x="240" y="45"/>
                      <a:pt x="234" y="42"/>
                      <a:pt x="228" y="39"/>
                    </a:cubicBezTo>
                    <a:cubicBezTo>
                      <a:pt x="225" y="87"/>
                      <a:pt x="207" y="132"/>
                      <a:pt x="195" y="177"/>
                    </a:cubicBezTo>
                    <a:cubicBezTo>
                      <a:pt x="192" y="186"/>
                      <a:pt x="204" y="192"/>
                      <a:pt x="213" y="186"/>
                    </a:cubicBezTo>
                    <a:cubicBezTo>
                      <a:pt x="255" y="150"/>
                      <a:pt x="300" y="114"/>
                      <a:pt x="348" y="84"/>
                    </a:cubicBezTo>
                    <a:cubicBezTo>
                      <a:pt x="345" y="78"/>
                      <a:pt x="339" y="75"/>
                      <a:pt x="333" y="72"/>
                    </a:cubicBezTo>
                    <a:cubicBezTo>
                      <a:pt x="330" y="99"/>
                      <a:pt x="321" y="126"/>
                      <a:pt x="312" y="150"/>
                    </a:cubicBezTo>
                    <a:cubicBezTo>
                      <a:pt x="309" y="159"/>
                      <a:pt x="318" y="165"/>
                      <a:pt x="324" y="165"/>
                    </a:cubicBezTo>
                    <a:cubicBezTo>
                      <a:pt x="366" y="156"/>
                      <a:pt x="402" y="129"/>
                      <a:pt x="444" y="126"/>
                    </a:cubicBezTo>
                    <a:cubicBezTo>
                      <a:pt x="441" y="120"/>
                      <a:pt x="438" y="114"/>
                      <a:pt x="438" y="108"/>
                    </a:cubicBezTo>
                    <a:cubicBezTo>
                      <a:pt x="405" y="129"/>
                      <a:pt x="375" y="150"/>
                      <a:pt x="345" y="174"/>
                    </a:cubicBezTo>
                    <a:cubicBezTo>
                      <a:pt x="339" y="180"/>
                      <a:pt x="342" y="192"/>
                      <a:pt x="351" y="192"/>
                    </a:cubicBezTo>
                    <a:cubicBezTo>
                      <a:pt x="360" y="192"/>
                      <a:pt x="369" y="192"/>
                      <a:pt x="378" y="192"/>
                    </a:cubicBezTo>
                    <a:cubicBezTo>
                      <a:pt x="393" y="192"/>
                      <a:pt x="393" y="174"/>
                      <a:pt x="378" y="171"/>
                    </a:cubicBezTo>
                    <a:cubicBezTo>
                      <a:pt x="369" y="171"/>
                      <a:pt x="360" y="171"/>
                      <a:pt x="351" y="171"/>
                    </a:cubicBezTo>
                    <a:cubicBezTo>
                      <a:pt x="354" y="177"/>
                      <a:pt x="357" y="183"/>
                      <a:pt x="360" y="189"/>
                    </a:cubicBezTo>
                    <a:cubicBezTo>
                      <a:pt x="387" y="165"/>
                      <a:pt x="417" y="144"/>
                      <a:pt x="447" y="126"/>
                    </a:cubicBezTo>
                    <a:cubicBezTo>
                      <a:pt x="456" y="120"/>
                      <a:pt x="453" y="105"/>
                      <a:pt x="444" y="108"/>
                    </a:cubicBezTo>
                    <a:cubicBezTo>
                      <a:pt x="399" y="111"/>
                      <a:pt x="363" y="138"/>
                      <a:pt x="318" y="144"/>
                    </a:cubicBezTo>
                    <a:cubicBezTo>
                      <a:pt x="324" y="147"/>
                      <a:pt x="327" y="153"/>
                      <a:pt x="330" y="156"/>
                    </a:cubicBezTo>
                    <a:cubicBezTo>
                      <a:pt x="342" y="132"/>
                      <a:pt x="348" y="105"/>
                      <a:pt x="354" y="78"/>
                    </a:cubicBezTo>
                    <a:cubicBezTo>
                      <a:pt x="354" y="69"/>
                      <a:pt x="348" y="60"/>
                      <a:pt x="339" y="66"/>
                    </a:cubicBezTo>
                    <a:cubicBezTo>
                      <a:pt x="288" y="96"/>
                      <a:pt x="243" y="135"/>
                      <a:pt x="198" y="171"/>
                    </a:cubicBezTo>
                    <a:cubicBezTo>
                      <a:pt x="204" y="174"/>
                      <a:pt x="210" y="177"/>
                      <a:pt x="213" y="183"/>
                    </a:cubicBezTo>
                    <a:cubicBezTo>
                      <a:pt x="228" y="135"/>
                      <a:pt x="246" y="87"/>
                      <a:pt x="249" y="39"/>
                    </a:cubicBezTo>
                    <a:cubicBezTo>
                      <a:pt x="249" y="30"/>
                      <a:pt x="237" y="27"/>
                      <a:pt x="231" y="33"/>
                    </a:cubicBezTo>
                    <a:cubicBezTo>
                      <a:pt x="183" y="78"/>
                      <a:pt x="144" y="132"/>
                      <a:pt x="105" y="189"/>
                    </a:cubicBezTo>
                    <a:cubicBezTo>
                      <a:pt x="111" y="189"/>
                      <a:pt x="117" y="192"/>
                      <a:pt x="123" y="192"/>
                    </a:cubicBezTo>
                    <a:cubicBezTo>
                      <a:pt x="129" y="132"/>
                      <a:pt x="132" y="72"/>
                      <a:pt x="132" y="12"/>
                    </a:cubicBezTo>
                    <a:cubicBezTo>
                      <a:pt x="132" y="3"/>
                      <a:pt x="120" y="0"/>
                      <a:pt x="114" y="9"/>
                    </a:cubicBezTo>
                    <a:cubicBezTo>
                      <a:pt x="75" y="69"/>
                      <a:pt x="36" y="129"/>
                      <a:pt x="6" y="192"/>
                    </a:cubicBezTo>
                    <a:cubicBezTo>
                      <a:pt x="0" y="204"/>
                      <a:pt x="15" y="213"/>
                      <a:pt x="21" y="201"/>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266" name="Group 265">
            <a:extLst>
              <a:ext uri="{FF2B5EF4-FFF2-40B4-BE49-F238E27FC236}">
                <a16:creationId xmlns:a16="http://schemas.microsoft.com/office/drawing/2014/main" id="{7368B5CE-0ED8-4379-935A-AF9DD70B45F1}"/>
              </a:ext>
            </a:extLst>
          </p:cNvPr>
          <p:cNvGrpSpPr/>
          <p:nvPr/>
        </p:nvGrpSpPr>
        <p:grpSpPr>
          <a:xfrm>
            <a:off x="2662975" y="2088331"/>
            <a:ext cx="2194560" cy="3242087"/>
            <a:chOff x="2078025" y="1889990"/>
            <a:chExt cx="2194560" cy="3242087"/>
          </a:xfrm>
        </p:grpSpPr>
        <p:grpSp>
          <p:nvGrpSpPr>
            <p:cNvPr id="58" name="Group 57">
              <a:extLst>
                <a:ext uri="{FF2B5EF4-FFF2-40B4-BE49-F238E27FC236}">
                  <a16:creationId xmlns:a16="http://schemas.microsoft.com/office/drawing/2014/main" id="{AD811FDA-1AA8-46AE-ABCD-27EFCF836E17}"/>
                </a:ext>
              </a:extLst>
            </p:cNvPr>
            <p:cNvGrpSpPr/>
            <p:nvPr/>
          </p:nvGrpSpPr>
          <p:grpSpPr>
            <a:xfrm>
              <a:off x="2078025" y="1889990"/>
              <a:ext cx="2194560" cy="3242087"/>
              <a:chOff x="5974197" y="1994094"/>
              <a:chExt cx="2194560" cy="3242087"/>
            </a:xfrm>
          </p:grpSpPr>
          <p:sp>
            <p:nvSpPr>
              <p:cNvPr id="59" name="Rectangle 58">
                <a:extLst>
                  <a:ext uri="{FF2B5EF4-FFF2-40B4-BE49-F238E27FC236}">
                    <a16:creationId xmlns:a16="http://schemas.microsoft.com/office/drawing/2014/main" id="{FDD20E36-A680-46D0-AF58-111C3328D0C9}"/>
                  </a:ext>
                </a:extLst>
              </p:cNvPr>
              <p:cNvSpPr/>
              <p:nvPr/>
            </p:nvSpPr>
            <p:spPr>
              <a:xfrm>
                <a:off x="5974197" y="2000478"/>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925D18E4-2F16-4D4C-B8E3-BFE55581F6FF}"/>
                  </a:ext>
                </a:extLst>
              </p:cNvPr>
              <p:cNvSpPr/>
              <p:nvPr/>
            </p:nvSpPr>
            <p:spPr>
              <a:xfrm>
                <a:off x="5974197" y="1994094"/>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Text Placeholder 10">
                <a:extLst>
                  <a:ext uri="{FF2B5EF4-FFF2-40B4-BE49-F238E27FC236}">
                    <a16:creationId xmlns:a16="http://schemas.microsoft.com/office/drawing/2014/main" id="{ED684C5F-2AA2-4437-A32F-B7ACD6B71B59}"/>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WPF</a:t>
                </a:r>
              </a:p>
            </p:txBody>
          </p:sp>
          <p:pic>
            <p:nvPicPr>
              <p:cNvPr id="62" name="Graphic 61">
                <a:extLst>
                  <a:ext uri="{FF2B5EF4-FFF2-40B4-BE49-F238E27FC236}">
                    <a16:creationId xmlns:a16="http://schemas.microsoft.com/office/drawing/2014/main" id="{F06BA486-BD85-403B-A0FD-59052C3A1C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73781" y="2225021"/>
                <a:ext cx="457048" cy="376606"/>
              </a:xfrm>
              <a:prstGeom prst="rect">
                <a:avLst/>
              </a:prstGeom>
            </p:spPr>
          </p:pic>
          <p:grpSp>
            <p:nvGrpSpPr>
              <p:cNvPr id="63" name="Group 62">
                <a:extLst>
                  <a:ext uri="{FF2B5EF4-FFF2-40B4-BE49-F238E27FC236}">
                    <a16:creationId xmlns:a16="http://schemas.microsoft.com/office/drawing/2014/main" id="{D6AFEAA6-3E9E-4792-A970-73301D7A897E}"/>
                  </a:ext>
                </a:extLst>
              </p:cNvPr>
              <p:cNvGrpSpPr/>
              <p:nvPr/>
            </p:nvGrpSpPr>
            <p:grpSpPr>
              <a:xfrm>
                <a:off x="6217715" y="3518226"/>
                <a:ext cx="1769181" cy="1326719"/>
                <a:chOff x="7461258" y="4258472"/>
                <a:chExt cx="2123017" cy="1583266"/>
              </a:xfrm>
            </p:grpSpPr>
            <p:pic>
              <p:nvPicPr>
                <p:cNvPr id="64" name="Picture 63">
                  <a:extLst>
                    <a:ext uri="{FF2B5EF4-FFF2-40B4-BE49-F238E27FC236}">
                      <a16:creationId xmlns:a16="http://schemas.microsoft.com/office/drawing/2014/main" id="{E1013E14-87B8-44DF-BF86-F0675DEA1E12}"/>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65" name="Rectangle 64">
                  <a:extLst>
                    <a:ext uri="{FF2B5EF4-FFF2-40B4-BE49-F238E27FC236}">
                      <a16:creationId xmlns:a16="http://schemas.microsoft.com/office/drawing/2014/main" id="{C8769D63-B9A4-4FA2-82E2-0651CFA213C6}"/>
                    </a:ext>
                  </a:extLst>
                </p:cNvPr>
                <p:cNvSpPr/>
                <p:nvPr/>
              </p:nvSpPr>
              <p:spPr>
                <a:xfrm>
                  <a:off x="7491204" y="4434280"/>
                  <a:ext cx="2085824" cy="1399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2" name="Picture 251">
              <a:extLst>
                <a:ext uri="{FF2B5EF4-FFF2-40B4-BE49-F238E27FC236}">
                  <a16:creationId xmlns:a16="http://schemas.microsoft.com/office/drawing/2014/main" id="{064C6CFD-898D-4255-883E-05B2FF2BEB52}"/>
                </a:ext>
              </a:extLst>
            </p:cNvPr>
            <p:cNvPicPr>
              <a:picLocks noChangeAspect="1"/>
            </p:cNvPicPr>
            <p:nvPr/>
          </p:nvPicPr>
          <p:blipFill>
            <a:blip r:embed="rId7"/>
            <a:stretch>
              <a:fillRect/>
            </a:stretch>
          </p:blipFill>
          <p:spPr>
            <a:xfrm>
              <a:off x="2374900" y="3472976"/>
              <a:ext cx="1265593" cy="1265593"/>
            </a:xfrm>
            <a:prstGeom prst="rect">
              <a:avLst/>
            </a:prstGeom>
          </p:spPr>
        </p:pic>
        <p:sp>
          <p:nvSpPr>
            <p:cNvPr id="253" name="Rectangle 252">
              <a:extLst>
                <a:ext uri="{FF2B5EF4-FFF2-40B4-BE49-F238E27FC236}">
                  <a16:creationId xmlns:a16="http://schemas.microsoft.com/office/drawing/2014/main" id="{0656B9F6-238E-4F0B-BCDF-4BB01F12E339}"/>
                </a:ext>
              </a:extLst>
            </p:cNvPr>
            <p:cNvSpPr/>
            <p:nvPr/>
          </p:nvSpPr>
          <p:spPr>
            <a:xfrm>
              <a:off x="3666292" y="3578300"/>
              <a:ext cx="387079" cy="105153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9" name="Group 258">
            <a:extLst>
              <a:ext uri="{FF2B5EF4-FFF2-40B4-BE49-F238E27FC236}">
                <a16:creationId xmlns:a16="http://schemas.microsoft.com/office/drawing/2014/main" id="{FBAEC44F-3E01-47AA-AFB0-FF1537381CDC}"/>
              </a:ext>
            </a:extLst>
          </p:cNvPr>
          <p:cNvGrpSpPr/>
          <p:nvPr/>
        </p:nvGrpSpPr>
        <p:grpSpPr>
          <a:xfrm>
            <a:off x="7398353" y="2088331"/>
            <a:ext cx="2194560" cy="3242087"/>
            <a:chOff x="6451656" y="1888358"/>
            <a:chExt cx="2194560" cy="3242087"/>
          </a:xfrm>
        </p:grpSpPr>
        <p:grpSp>
          <p:nvGrpSpPr>
            <p:cNvPr id="66" name="Group 65">
              <a:extLst>
                <a:ext uri="{FF2B5EF4-FFF2-40B4-BE49-F238E27FC236}">
                  <a16:creationId xmlns:a16="http://schemas.microsoft.com/office/drawing/2014/main" id="{07D26EEB-16D9-427C-AA20-2263FB82DCAA}"/>
                </a:ext>
              </a:extLst>
            </p:cNvPr>
            <p:cNvGrpSpPr/>
            <p:nvPr/>
          </p:nvGrpSpPr>
          <p:grpSpPr>
            <a:xfrm>
              <a:off x="6451656" y="1888358"/>
              <a:ext cx="2194560" cy="3242087"/>
              <a:chOff x="5999600" y="1986077"/>
              <a:chExt cx="2194560" cy="3242087"/>
            </a:xfrm>
          </p:grpSpPr>
          <p:sp>
            <p:nvSpPr>
              <p:cNvPr id="67" name="Rectangle 66">
                <a:extLst>
                  <a:ext uri="{FF2B5EF4-FFF2-40B4-BE49-F238E27FC236}">
                    <a16:creationId xmlns:a16="http://schemas.microsoft.com/office/drawing/2014/main" id="{C2D61250-BC79-4C75-A64D-0E258C735DB4}"/>
                  </a:ext>
                </a:extLst>
              </p:cNvPr>
              <p:cNvSpPr/>
              <p:nvPr/>
            </p:nvSpPr>
            <p:spPr>
              <a:xfrm>
                <a:off x="5999600" y="1992461"/>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4C32C2D4-51D6-4997-8E17-7EC526297F52}"/>
                  </a:ext>
                </a:extLst>
              </p:cNvPr>
              <p:cNvSpPr/>
              <p:nvPr/>
            </p:nvSpPr>
            <p:spPr>
              <a:xfrm>
                <a:off x="5999600" y="1986077"/>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10">
                <a:extLst>
                  <a:ext uri="{FF2B5EF4-FFF2-40B4-BE49-F238E27FC236}">
                    <a16:creationId xmlns:a16="http://schemas.microsoft.com/office/drawing/2014/main" id="{83A8CCD9-56B8-4814-B9CB-507993D9E450}"/>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Web</a:t>
                </a:r>
              </a:p>
            </p:txBody>
          </p:sp>
          <p:grpSp>
            <p:nvGrpSpPr>
              <p:cNvPr id="71" name="Group 70">
                <a:extLst>
                  <a:ext uri="{FF2B5EF4-FFF2-40B4-BE49-F238E27FC236}">
                    <a16:creationId xmlns:a16="http://schemas.microsoft.com/office/drawing/2014/main" id="{A762F4C5-CD31-47EF-AD68-95770346180F}"/>
                  </a:ext>
                </a:extLst>
              </p:cNvPr>
              <p:cNvGrpSpPr/>
              <p:nvPr/>
            </p:nvGrpSpPr>
            <p:grpSpPr>
              <a:xfrm>
                <a:off x="6217715" y="3518226"/>
                <a:ext cx="1769181" cy="1326719"/>
                <a:chOff x="7461258" y="4258472"/>
                <a:chExt cx="2123017" cy="1583266"/>
              </a:xfrm>
            </p:grpSpPr>
            <p:pic>
              <p:nvPicPr>
                <p:cNvPr id="72" name="Picture 71">
                  <a:extLst>
                    <a:ext uri="{FF2B5EF4-FFF2-40B4-BE49-F238E27FC236}">
                      <a16:creationId xmlns:a16="http://schemas.microsoft.com/office/drawing/2014/main" id="{1B3E1F80-A131-4EA0-BB7A-3877CE750C2F}"/>
                    </a:ext>
                  </a:extLst>
                </p:cNvPr>
                <p:cNvPicPr>
                  <a:picLocks noChangeAspect="1"/>
                </p:cNvPicPr>
                <p:nvPr/>
              </p:nvPicPr>
              <p:blipFill rotWithShape="1">
                <a:blip r:embed="rId5"/>
                <a:srcRect l="1090" t="1015" r="940" b="2272"/>
                <a:stretch/>
              </p:blipFill>
              <p:spPr>
                <a:xfrm>
                  <a:off x="7461258" y="4258472"/>
                  <a:ext cx="2123017" cy="1583266"/>
                </a:xfrm>
                <a:prstGeom prst="rect">
                  <a:avLst/>
                </a:prstGeom>
              </p:spPr>
            </p:pic>
            <p:sp>
              <p:nvSpPr>
                <p:cNvPr id="73" name="Rectangle 72">
                  <a:extLst>
                    <a:ext uri="{FF2B5EF4-FFF2-40B4-BE49-F238E27FC236}">
                      <a16:creationId xmlns:a16="http://schemas.microsoft.com/office/drawing/2014/main" id="{844D98E4-E82F-4A66-8D2D-873D6FCFEFE4}"/>
                    </a:ext>
                  </a:extLst>
                </p:cNvPr>
                <p:cNvSpPr/>
                <p:nvPr/>
              </p:nvSpPr>
              <p:spPr>
                <a:xfrm>
                  <a:off x="7872800" y="4431199"/>
                  <a:ext cx="976930" cy="13740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51" name="Picture 250">
              <a:extLst>
                <a:ext uri="{FF2B5EF4-FFF2-40B4-BE49-F238E27FC236}">
                  <a16:creationId xmlns:a16="http://schemas.microsoft.com/office/drawing/2014/main" id="{A83EE546-C206-41CC-A9C6-0BDE0AB8E421}"/>
                </a:ext>
              </a:extLst>
            </p:cNvPr>
            <p:cNvPicPr>
              <a:picLocks noChangeAspect="1"/>
            </p:cNvPicPr>
            <p:nvPr/>
          </p:nvPicPr>
          <p:blipFill>
            <a:blip r:embed="rId8">
              <a:biLevel thresh="25000"/>
            </a:blip>
            <a:stretch>
              <a:fillRect/>
            </a:stretch>
          </p:blipFill>
          <p:spPr>
            <a:xfrm>
              <a:off x="7246950" y="2055803"/>
              <a:ext cx="506834" cy="506834"/>
            </a:xfrm>
            <a:prstGeom prst="rect">
              <a:avLst/>
            </a:prstGeom>
          </p:spPr>
        </p:pic>
        <p:sp>
          <p:nvSpPr>
            <p:cNvPr id="254" name="Rectangle 253">
              <a:extLst>
                <a:ext uri="{FF2B5EF4-FFF2-40B4-BE49-F238E27FC236}">
                  <a16:creationId xmlns:a16="http://schemas.microsoft.com/office/drawing/2014/main" id="{5E243DDD-7749-434D-813D-31BA3D4F07D9}"/>
                </a:ext>
              </a:extLst>
            </p:cNvPr>
            <p:cNvSpPr/>
            <p:nvPr/>
          </p:nvSpPr>
          <p:spPr>
            <a:xfrm>
              <a:off x="7853239" y="357165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254">
              <a:extLst>
                <a:ext uri="{FF2B5EF4-FFF2-40B4-BE49-F238E27FC236}">
                  <a16:creationId xmlns:a16="http://schemas.microsoft.com/office/drawing/2014/main" id="{FC4B1E06-CDCB-4607-940C-AB9C00E19662}"/>
                </a:ext>
              </a:extLst>
            </p:cNvPr>
            <p:cNvSpPr/>
            <p:nvPr/>
          </p:nvSpPr>
          <p:spPr>
            <a:xfrm>
              <a:off x="7853239" y="3867775"/>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255">
              <a:extLst>
                <a:ext uri="{FF2B5EF4-FFF2-40B4-BE49-F238E27FC236}">
                  <a16:creationId xmlns:a16="http://schemas.microsoft.com/office/drawing/2014/main" id="{27EC2D66-ED68-473B-9922-2AF30C6270AC}"/>
                </a:ext>
              </a:extLst>
            </p:cNvPr>
            <p:cNvSpPr/>
            <p:nvPr/>
          </p:nvSpPr>
          <p:spPr>
            <a:xfrm>
              <a:off x="7853435" y="4157456"/>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256">
              <a:extLst>
                <a:ext uri="{FF2B5EF4-FFF2-40B4-BE49-F238E27FC236}">
                  <a16:creationId xmlns:a16="http://schemas.microsoft.com/office/drawing/2014/main" id="{79ADC064-34D4-4ACB-BDBE-F89153DCDEEC}"/>
                </a:ext>
              </a:extLst>
            </p:cNvPr>
            <p:cNvSpPr/>
            <p:nvPr/>
          </p:nvSpPr>
          <p:spPr>
            <a:xfrm>
              <a:off x="7849567" y="4452372"/>
              <a:ext cx="557790" cy="250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4" name="Group 263">
            <a:extLst>
              <a:ext uri="{FF2B5EF4-FFF2-40B4-BE49-F238E27FC236}">
                <a16:creationId xmlns:a16="http://schemas.microsoft.com/office/drawing/2014/main" id="{5E86E232-9F1B-4940-AEE5-948313B620D1}"/>
              </a:ext>
            </a:extLst>
          </p:cNvPr>
          <p:cNvGrpSpPr/>
          <p:nvPr/>
        </p:nvGrpSpPr>
        <p:grpSpPr>
          <a:xfrm>
            <a:off x="9766043" y="2088331"/>
            <a:ext cx="2194560" cy="3242087"/>
            <a:chOff x="8754626" y="1890733"/>
            <a:chExt cx="2194560" cy="3242087"/>
          </a:xfrm>
        </p:grpSpPr>
        <p:grpSp>
          <p:nvGrpSpPr>
            <p:cNvPr id="74" name="Group 73">
              <a:extLst>
                <a:ext uri="{FF2B5EF4-FFF2-40B4-BE49-F238E27FC236}">
                  <a16:creationId xmlns:a16="http://schemas.microsoft.com/office/drawing/2014/main" id="{2A905251-AECE-4A19-858A-690EA08E2017}"/>
                </a:ext>
              </a:extLst>
            </p:cNvPr>
            <p:cNvGrpSpPr/>
            <p:nvPr/>
          </p:nvGrpSpPr>
          <p:grpSpPr>
            <a:xfrm>
              <a:off x="8754626" y="1890733"/>
              <a:ext cx="2194560" cy="3242087"/>
              <a:chOff x="6036972" y="1996453"/>
              <a:chExt cx="2194560" cy="3242087"/>
            </a:xfrm>
          </p:grpSpPr>
          <p:sp>
            <p:nvSpPr>
              <p:cNvPr id="75" name="Rectangle 74">
                <a:extLst>
                  <a:ext uri="{FF2B5EF4-FFF2-40B4-BE49-F238E27FC236}">
                    <a16:creationId xmlns:a16="http://schemas.microsoft.com/office/drawing/2014/main" id="{C07FF15B-A0C5-4EFE-A9E3-D3108E6D2029}"/>
                  </a:ext>
                </a:extLst>
              </p:cNvPr>
              <p:cNvSpPr/>
              <p:nvPr/>
            </p:nvSpPr>
            <p:spPr>
              <a:xfrm>
                <a:off x="6036972" y="2002837"/>
                <a:ext cx="2194560" cy="3235703"/>
              </a:xfrm>
              <a:prstGeom prst="rect">
                <a:avLst/>
              </a:prstGeom>
              <a:solidFill>
                <a:schemeClr val="tx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B6F12F4C-C19E-4CC3-A5EF-E01538A569BF}"/>
                  </a:ext>
                </a:extLst>
              </p:cNvPr>
              <p:cNvSpPr/>
              <p:nvPr/>
            </p:nvSpPr>
            <p:spPr>
              <a:xfrm>
                <a:off x="6036972" y="1996453"/>
                <a:ext cx="2194560" cy="850727"/>
              </a:xfrm>
              <a:prstGeom prst="rect">
                <a:avLst/>
              </a:prstGeom>
              <a:solidFill>
                <a:srgbClr val="D83B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 Placeholder 10">
                <a:extLst>
                  <a:ext uri="{FF2B5EF4-FFF2-40B4-BE49-F238E27FC236}">
                    <a16:creationId xmlns:a16="http://schemas.microsoft.com/office/drawing/2014/main" id="{C034EC7D-01CF-4F88-A656-A6B1D65C45EB}"/>
                  </a:ext>
                </a:extLst>
              </p:cNvPr>
              <p:cNvSpPr txBox="1">
                <a:spLocks/>
              </p:cNvSpPr>
              <p:nvPr/>
            </p:nvSpPr>
            <p:spPr>
              <a:xfrm>
                <a:off x="6137674" y="2956121"/>
                <a:ext cx="1959348" cy="458788"/>
              </a:xfrm>
              <a:prstGeom prst="rect">
                <a:avLst/>
              </a:prstGeom>
            </p:spPr>
            <p:txBody>
              <a:bodyPr lIns="0" rIns="0"/>
              <a:lstStyle>
                <a:lvl1pPr marL="0" indent="0" algn="l" defTabSz="914400" rtl="0" eaLnBrk="1" latinLnBrk="0" hangingPunct="1">
                  <a:lnSpc>
                    <a:spcPct val="100000"/>
                  </a:lnSpc>
                  <a:spcBef>
                    <a:spcPts val="0"/>
                  </a:spcBef>
                  <a:spcAft>
                    <a:spcPts val="400"/>
                  </a:spcAft>
                  <a:buFont typeface="Arial" panose="020B0604020202020204" pitchFamily="34" charset="0"/>
                  <a:buNone/>
                  <a:defRPr sz="180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40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F14001"/>
                    </a:solidFill>
                    <a:effectLst/>
                    <a:uLnTx/>
                    <a:uFillTx/>
                    <a:ea typeface="+mn-ea"/>
                    <a:cs typeface="Segoe UI Semilight" panose="020B0402040204020203" pitchFamily="34" charset="0"/>
                  </a:rPr>
                  <a:t>Others</a:t>
                </a:r>
              </a:p>
            </p:txBody>
          </p:sp>
        </p:grpSp>
        <p:pic>
          <p:nvPicPr>
            <p:cNvPr id="260" name="Picture 259">
              <a:extLst>
                <a:ext uri="{FF2B5EF4-FFF2-40B4-BE49-F238E27FC236}">
                  <a16:creationId xmlns:a16="http://schemas.microsoft.com/office/drawing/2014/main" id="{3CD89A95-1678-4977-8428-721635D31930}"/>
                </a:ext>
              </a:extLst>
            </p:cNvPr>
            <p:cNvPicPr>
              <a:picLocks noChangeAspect="1"/>
            </p:cNvPicPr>
            <p:nvPr/>
          </p:nvPicPr>
          <p:blipFill>
            <a:blip r:embed="rId9"/>
            <a:stretch>
              <a:fillRect/>
            </a:stretch>
          </p:blipFill>
          <p:spPr>
            <a:xfrm>
              <a:off x="9601640" y="2055803"/>
              <a:ext cx="501436" cy="501436"/>
            </a:xfrm>
            <a:prstGeom prst="rect">
              <a:avLst/>
            </a:prstGeom>
          </p:spPr>
        </p:pic>
        <p:pic>
          <p:nvPicPr>
            <p:cNvPr id="262" name="Picture 261">
              <a:extLst>
                <a:ext uri="{FF2B5EF4-FFF2-40B4-BE49-F238E27FC236}">
                  <a16:creationId xmlns:a16="http://schemas.microsoft.com/office/drawing/2014/main" id="{50372AF3-96BA-40FF-8D6F-D0D5E59EA97D}"/>
                </a:ext>
              </a:extLst>
            </p:cNvPr>
            <p:cNvPicPr>
              <a:picLocks noChangeAspect="1"/>
            </p:cNvPicPr>
            <p:nvPr/>
          </p:nvPicPr>
          <p:blipFill>
            <a:blip r:embed="rId10"/>
            <a:stretch>
              <a:fillRect/>
            </a:stretch>
          </p:blipFill>
          <p:spPr>
            <a:xfrm>
              <a:off x="9123474" y="3385827"/>
              <a:ext cx="1484893" cy="1348630"/>
            </a:xfrm>
            <a:prstGeom prst="rect">
              <a:avLst/>
            </a:prstGeom>
          </p:spPr>
        </p:pic>
        <p:pic>
          <p:nvPicPr>
            <p:cNvPr id="263" name="Picture 262">
              <a:extLst>
                <a:ext uri="{FF2B5EF4-FFF2-40B4-BE49-F238E27FC236}">
                  <a16:creationId xmlns:a16="http://schemas.microsoft.com/office/drawing/2014/main" id="{A727F768-2BF9-4DB3-AADA-612D46EBB62C}"/>
                </a:ext>
              </a:extLst>
            </p:cNvPr>
            <p:cNvPicPr>
              <a:picLocks noChangeAspect="1"/>
            </p:cNvPicPr>
            <p:nvPr/>
          </p:nvPicPr>
          <p:blipFill>
            <a:blip r:embed="rId11"/>
            <a:stretch>
              <a:fillRect/>
            </a:stretch>
          </p:blipFill>
          <p:spPr>
            <a:xfrm>
              <a:off x="9888922" y="3413039"/>
              <a:ext cx="949963" cy="949963"/>
            </a:xfrm>
            <a:prstGeom prst="rect">
              <a:avLst/>
            </a:prstGeom>
          </p:spPr>
        </p:pic>
      </p:gr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442097" y="406425"/>
            <a:ext cx="11567160" cy="462707"/>
          </a:xfrm>
        </p:spPr>
        <p:txBody>
          <a:bodyPr vert="horz" wrap="square" lIns="143428" tIns="89642" rIns="143428" bIns="89642" rtlCol="0" anchor="t">
            <a:noAutofit/>
          </a:bodyPr>
          <a:lstStyle/>
          <a:p>
            <a:r>
              <a:rPr lang="en-US"/>
              <a:t>Current investments on Desktop Apps</a:t>
            </a:r>
            <a:r>
              <a:rPr lang="en-US" sz="2500" spc="-10">
                <a:gradFill>
                  <a:gsLst>
                    <a:gs pos="4425">
                      <a:schemeClr val="tx1"/>
                    </a:gs>
                    <a:gs pos="24000">
                      <a:schemeClr val="tx1"/>
                    </a:gs>
                  </a:gsLst>
                  <a:lin ang="5400000" scaled="0"/>
                </a:gradFill>
                <a:latin typeface="Segoe UI Semibold" panose="020B0702040204020203" pitchFamily="34" charset="0"/>
                <a:cs typeface="Segoe UI Semibold" panose="020B0702040204020203" pitchFamily="34" charset="0"/>
              </a:rPr>
              <a:t> </a:t>
            </a:r>
            <a:endParaRPr lang="en-US" sz="2500" spc="-10"/>
          </a:p>
        </p:txBody>
      </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chemeClr val="accent6">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47" name="Group 146">
            <a:extLst>
              <a:ext uri="{FF2B5EF4-FFF2-40B4-BE49-F238E27FC236}">
                <a16:creationId xmlns:a16="http://schemas.microsoft.com/office/drawing/2014/main" id="{A57CF0A2-D3C4-40F4-A62B-06AC57C68FC7}"/>
              </a:ext>
            </a:extLst>
          </p:cNvPr>
          <p:cNvGrpSpPr/>
          <p:nvPr/>
        </p:nvGrpSpPr>
        <p:grpSpPr>
          <a:xfrm>
            <a:off x="326739" y="5061340"/>
            <a:ext cx="1537804" cy="1198707"/>
            <a:chOff x="606805" y="2313320"/>
            <a:chExt cx="2221472" cy="1731621"/>
          </a:xfrm>
        </p:grpSpPr>
        <p:sp>
          <p:nvSpPr>
            <p:cNvPr id="148" name="Freeform 134">
              <a:extLst>
                <a:ext uri="{FF2B5EF4-FFF2-40B4-BE49-F238E27FC236}">
                  <a16:creationId xmlns:a16="http://schemas.microsoft.com/office/drawing/2014/main" id="{3F85FE26-D2B4-4FE8-ACA6-E9BEEB5B3BA1}"/>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49" name="Freeform 136">
              <a:extLst>
                <a:ext uri="{FF2B5EF4-FFF2-40B4-BE49-F238E27FC236}">
                  <a16:creationId xmlns:a16="http://schemas.microsoft.com/office/drawing/2014/main" id="{10298F12-3042-437B-A246-AD53B3647288}"/>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0" name="Freeform 137">
              <a:extLst>
                <a:ext uri="{FF2B5EF4-FFF2-40B4-BE49-F238E27FC236}">
                  <a16:creationId xmlns:a16="http://schemas.microsoft.com/office/drawing/2014/main" id="{452F3665-7224-48AC-9DC5-6FA0F7A74E0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1" name="Freeform 138">
              <a:extLst>
                <a:ext uri="{FF2B5EF4-FFF2-40B4-BE49-F238E27FC236}">
                  <a16:creationId xmlns:a16="http://schemas.microsoft.com/office/drawing/2014/main" id="{990A9998-88A0-4044-9EC0-2178ABDC8E24}"/>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2" name="Freeform 140">
              <a:extLst>
                <a:ext uri="{FF2B5EF4-FFF2-40B4-BE49-F238E27FC236}">
                  <a16:creationId xmlns:a16="http://schemas.microsoft.com/office/drawing/2014/main" id="{B539D3F8-0956-4BE4-AC04-B92C95F72E15}"/>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3" name="Rectangle 154">
              <a:extLst>
                <a:ext uri="{FF2B5EF4-FFF2-40B4-BE49-F238E27FC236}">
                  <a16:creationId xmlns:a16="http://schemas.microsoft.com/office/drawing/2014/main" id="{E2E5C04B-0C2A-47B6-90D2-47D43D3CF7E8}"/>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4" name="Rectangle 155">
              <a:extLst>
                <a:ext uri="{FF2B5EF4-FFF2-40B4-BE49-F238E27FC236}">
                  <a16:creationId xmlns:a16="http://schemas.microsoft.com/office/drawing/2014/main" id="{DC6F1CC9-9B37-4BD3-9F57-07749F8E265E}"/>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5" name="Freeform 156">
              <a:extLst>
                <a:ext uri="{FF2B5EF4-FFF2-40B4-BE49-F238E27FC236}">
                  <a16:creationId xmlns:a16="http://schemas.microsoft.com/office/drawing/2014/main" id="{9B4E61BF-12E8-4538-9133-5DF25E6BA217}"/>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6" name="Freeform 157">
              <a:extLst>
                <a:ext uri="{FF2B5EF4-FFF2-40B4-BE49-F238E27FC236}">
                  <a16:creationId xmlns:a16="http://schemas.microsoft.com/office/drawing/2014/main" id="{6B18B200-0622-4B25-AE3E-77DE66F37A65}"/>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7" name="Freeform 158">
              <a:extLst>
                <a:ext uri="{FF2B5EF4-FFF2-40B4-BE49-F238E27FC236}">
                  <a16:creationId xmlns:a16="http://schemas.microsoft.com/office/drawing/2014/main" id="{9C664112-AB2B-4AC8-912F-4DA973E68FB5}"/>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8" name="Freeform 159">
              <a:extLst>
                <a:ext uri="{FF2B5EF4-FFF2-40B4-BE49-F238E27FC236}">
                  <a16:creationId xmlns:a16="http://schemas.microsoft.com/office/drawing/2014/main" id="{982E7383-98E1-4D5B-B671-9C00C20BE761}"/>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59" name="Freeform 160">
              <a:extLst>
                <a:ext uri="{FF2B5EF4-FFF2-40B4-BE49-F238E27FC236}">
                  <a16:creationId xmlns:a16="http://schemas.microsoft.com/office/drawing/2014/main" id="{64151AA5-488D-4C88-9CC2-E69C4905254F}"/>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0" name="Freeform 161">
              <a:extLst>
                <a:ext uri="{FF2B5EF4-FFF2-40B4-BE49-F238E27FC236}">
                  <a16:creationId xmlns:a16="http://schemas.microsoft.com/office/drawing/2014/main" id="{5721B744-BB12-48F9-B00E-7A83AB73F636}"/>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1" name="Freeform 162">
              <a:extLst>
                <a:ext uri="{FF2B5EF4-FFF2-40B4-BE49-F238E27FC236}">
                  <a16:creationId xmlns:a16="http://schemas.microsoft.com/office/drawing/2014/main" id="{DB59DEFC-A086-42E9-A4E1-94405F7C9A4E}"/>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2" name="Freeform 163">
              <a:extLst>
                <a:ext uri="{FF2B5EF4-FFF2-40B4-BE49-F238E27FC236}">
                  <a16:creationId xmlns:a16="http://schemas.microsoft.com/office/drawing/2014/main" id="{EF5C3343-9165-4CFA-B3E8-612B35B9F110}"/>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3" name="Freeform 164">
              <a:extLst>
                <a:ext uri="{FF2B5EF4-FFF2-40B4-BE49-F238E27FC236}">
                  <a16:creationId xmlns:a16="http://schemas.microsoft.com/office/drawing/2014/main" id="{169B5C11-1E32-4DC8-B9C9-5858F81328C5}"/>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4" name="Freeform 165">
              <a:extLst>
                <a:ext uri="{FF2B5EF4-FFF2-40B4-BE49-F238E27FC236}">
                  <a16:creationId xmlns:a16="http://schemas.microsoft.com/office/drawing/2014/main" id="{3BBC0E9D-E3B9-4737-84B7-F8C688B90FE8}"/>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5" name="Freeform 166">
              <a:extLst>
                <a:ext uri="{FF2B5EF4-FFF2-40B4-BE49-F238E27FC236}">
                  <a16:creationId xmlns:a16="http://schemas.microsoft.com/office/drawing/2014/main" id="{7F0C5659-EC0C-48D1-90FA-7D84303C9C52}"/>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6" name="Freeform 167">
              <a:extLst>
                <a:ext uri="{FF2B5EF4-FFF2-40B4-BE49-F238E27FC236}">
                  <a16:creationId xmlns:a16="http://schemas.microsoft.com/office/drawing/2014/main" id="{4A72AC8C-8DA3-4C88-B0AE-FFA2C4CB8488}"/>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7" name="Freeform 168">
              <a:extLst>
                <a:ext uri="{FF2B5EF4-FFF2-40B4-BE49-F238E27FC236}">
                  <a16:creationId xmlns:a16="http://schemas.microsoft.com/office/drawing/2014/main" id="{944881F2-A382-4A53-B2E6-2C91057B1BBF}"/>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69">
              <a:extLst>
                <a:ext uri="{FF2B5EF4-FFF2-40B4-BE49-F238E27FC236}">
                  <a16:creationId xmlns:a16="http://schemas.microsoft.com/office/drawing/2014/main" id="{7477FADC-A481-4A82-AA9F-CD2146637A74}"/>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70">
              <a:extLst>
                <a:ext uri="{FF2B5EF4-FFF2-40B4-BE49-F238E27FC236}">
                  <a16:creationId xmlns:a16="http://schemas.microsoft.com/office/drawing/2014/main" id="{360D8C36-66D6-4260-95E3-3C3421F3A303}"/>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Rectangle 171">
              <a:extLst>
                <a:ext uri="{FF2B5EF4-FFF2-40B4-BE49-F238E27FC236}">
                  <a16:creationId xmlns:a16="http://schemas.microsoft.com/office/drawing/2014/main" id="{8141FC58-65D3-4F57-8E39-2E1BDE2D5515}"/>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Rectangle 172">
              <a:extLst>
                <a:ext uri="{FF2B5EF4-FFF2-40B4-BE49-F238E27FC236}">
                  <a16:creationId xmlns:a16="http://schemas.microsoft.com/office/drawing/2014/main" id="{76716AF4-20A9-4F5C-8A22-C9DC455E30D7}"/>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spTree>
    <p:extLst>
      <p:ext uri="{BB962C8B-B14F-4D97-AF65-F5344CB8AC3E}">
        <p14:creationId xmlns:p14="http://schemas.microsoft.com/office/powerpoint/2010/main" val="2453983540"/>
      </p:ext>
    </p:extLst>
  </p:cSld>
  <p:clrMapOvr>
    <a:masterClrMapping/>
  </p:clrMapOvr>
  <p:transition advClick="0" advTm="2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wheel(1)">
                                      <p:cBhvr>
                                        <p:cTn id="7" dur="1000"/>
                                        <p:tgtEl>
                                          <p:spTgt spid="147"/>
                                        </p:tgtEl>
                                      </p:cBhvr>
                                    </p:animEffect>
                                  </p:childTnLst>
                                </p:cTn>
                              </p:par>
                            </p:childTnLst>
                          </p:cTn>
                        </p:par>
                        <p:par>
                          <p:cTn id="8" fill="hold">
                            <p:stCondLst>
                              <p:cond delay="1000"/>
                            </p:stCondLst>
                            <p:childTnLst>
                              <p:par>
                                <p:cTn id="9" presetID="6" presetClass="emph" presetSubtype="0" fill="hold" nodeType="afterEffect">
                                  <p:stCondLst>
                                    <p:cond delay="0"/>
                                  </p:stCondLst>
                                  <p:childTnLst>
                                    <p:animScale>
                                      <p:cBhvr>
                                        <p:cTn id="10" dur="250" fill="hold"/>
                                        <p:tgtEl>
                                          <p:spTgt spid="4"/>
                                        </p:tgtEl>
                                      </p:cBhvr>
                                      <p:by x="25000" y="25000"/>
                                    </p:animScale>
                                  </p:childTnLst>
                                </p:cTn>
                              </p:par>
                              <p:par>
                                <p:cTn id="11" presetID="42" presetClass="path" presetSubtype="0" accel="50000" decel="50000" fill="hold" nodeType="withEffect">
                                  <p:stCondLst>
                                    <p:cond delay="0"/>
                                  </p:stCondLst>
                                  <p:childTnLst>
                                    <p:animMotion origin="layout" path="M -2.70833E-6 0.0037 L -0.02278 0.29352 " pathEditMode="fixed" rAng="0" ptsTypes="AA">
                                      <p:cBhvr>
                                        <p:cTn id="12" dur="750" fill="hold"/>
                                        <p:tgtEl>
                                          <p:spTgt spid="4"/>
                                        </p:tgtEl>
                                        <p:attrNameLst>
                                          <p:attrName>ppt_x</p:attrName>
                                          <p:attrName>ppt_y</p:attrName>
                                        </p:attrNameLst>
                                      </p:cBhvr>
                                      <p:rCtr x="-1146" y="14491"/>
                                    </p:animMotion>
                                  </p:childTnLst>
                                </p:cTn>
                              </p:par>
                              <p:par>
                                <p:cTn id="13" presetID="6" presetClass="emph" presetSubtype="0" fill="hold" nodeType="withEffect">
                                  <p:stCondLst>
                                    <p:cond delay="0"/>
                                  </p:stCondLst>
                                  <p:childTnLst>
                                    <p:animScale>
                                      <p:cBhvr>
                                        <p:cTn id="14" dur="250" fill="hold"/>
                                        <p:tgtEl>
                                          <p:spTgt spid="266"/>
                                        </p:tgtEl>
                                      </p:cBhvr>
                                      <p:by x="25000" y="25000"/>
                                    </p:animScale>
                                  </p:childTnLst>
                                </p:cTn>
                              </p:par>
                              <p:par>
                                <p:cTn id="15" presetID="42" presetClass="path" presetSubtype="0" accel="50000" decel="50000" fill="hold" nodeType="withEffect">
                                  <p:stCondLst>
                                    <p:cond delay="0"/>
                                  </p:stCondLst>
                                  <p:childTnLst>
                                    <p:animMotion origin="layout" path="M -3.33333E-6 -7.40741E-7 L -0.21406 0.2882 " pathEditMode="relative" rAng="0" ptsTypes="AA">
                                      <p:cBhvr>
                                        <p:cTn id="16" dur="750" fill="hold"/>
                                        <p:tgtEl>
                                          <p:spTgt spid="266"/>
                                        </p:tgtEl>
                                        <p:attrNameLst>
                                          <p:attrName>ppt_x</p:attrName>
                                          <p:attrName>ppt_y</p:attrName>
                                        </p:attrNameLst>
                                      </p:cBhvr>
                                      <p:rCtr x="-10703" y="14398"/>
                                    </p:animMotion>
                                  </p:childTnLst>
                                </p:cTn>
                              </p:par>
                              <p:par>
                                <p:cTn id="17" presetID="6" presetClass="emph" presetSubtype="0" fill="hold" nodeType="withEffect">
                                  <p:stCondLst>
                                    <p:cond delay="0"/>
                                  </p:stCondLst>
                                  <p:childTnLst>
                                    <p:animScale>
                                      <p:cBhvr>
                                        <p:cTn id="18" dur="250" fill="hold"/>
                                        <p:tgtEl>
                                          <p:spTgt spid="265"/>
                                        </p:tgtEl>
                                      </p:cBhvr>
                                      <p:by x="25000" y="25000"/>
                                    </p:animScale>
                                  </p:childTnLst>
                                </p:cTn>
                              </p:par>
                              <p:par>
                                <p:cTn id="19" presetID="42" presetClass="path" presetSubtype="0" accel="50000" decel="50000" fill="hold" nodeType="withEffect">
                                  <p:stCondLst>
                                    <p:cond delay="0"/>
                                  </p:stCondLst>
                                  <p:childTnLst>
                                    <p:animMotion origin="layout" path="M -4.16667E-6 -7.40741E-7 L -0.41445 0.28634 " pathEditMode="relative" rAng="0" ptsTypes="AA">
                                      <p:cBhvr>
                                        <p:cTn id="20" dur="750" fill="hold"/>
                                        <p:tgtEl>
                                          <p:spTgt spid="265"/>
                                        </p:tgtEl>
                                        <p:attrNameLst>
                                          <p:attrName>ppt_x</p:attrName>
                                          <p:attrName>ppt_y</p:attrName>
                                        </p:attrNameLst>
                                      </p:cBhvr>
                                      <p:rCtr x="-20729" y="14306"/>
                                    </p:animMotion>
                                  </p:childTnLst>
                                </p:cTn>
                              </p:par>
                              <p:par>
                                <p:cTn id="21" presetID="6" presetClass="emph" presetSubtype="0" fill="hold" nodeType="withEffect">
                                  <p:stCondLst>
                                    <p:cond delay="0"/>
                                  </p:stCondLst>
                                  <p:childTnLst>
                                    <p:animScale>
                                      <p:cBhvr>
                                        <p:cTn id="22" dur="250" fill="hold"/>
                                        <p:tgtEl>
                                          <p:spTgt spid="259"/>
                                        </p:tgtEl>
                                      </p:cBhvr>
                                      <p:by x="25000" y="25000"/>
                                    </p:animScale>
                                  </p:childTnLst>
                                </p:cTn>
                              </p:par>
                              <p:par>
                                <p:cTn id="23" presetID="42" presetClass="path" presetSubtype="0" accel="50000" decel="50000" fill="hold" nodeType="withEffect">
                                  <p:stCondLst>
                                    <p:cond delay="0"/>
                                  </p:stCondLst>
                                  <p:childTnLst>
                                    <p:animMotion origin="layout" path="M -4.79167E-6 -7.40741E-7 L -0.59283 0.28796 " pathEditMode="relative" rAng="0" ptsTypes="AA">
                                      <p:cBhvr>
                                        <p:cTn id="24" dur="750" fill="hold"/>
                                        <p:tgtEl>
                                          <p:spTgt spid="259"/>
                                        </p:tgtEl>
                                        <p:attrNameLst>
                                          <p:attrName>ppt_x</p:attrName>
                                          <p:attrName>ppt_y</p:attrName>
                                        </p:attrNameLst>
                                      </p:cBhvr>
                                      <p:rCtr x="-29648" y="14398"/>
                                    </p:animMotion>
                                  </p:childTnLst>
                                </p:cTn>
                              </p:par>
                              <p:par>
                                <p:cTn id="25" presetID="6" presetClass="emph" presetSubtype="0" fill="hold" nodeType="withEffect">
                                  <p:stCondLst>
                                    <p:cond delay="0"/>
                                  </p:stCondLst>
                                  <p:childTnLst>
                                    <p:animScale>
                                      <p:cBhvr>
                                        <p:cTn id="26" dur="250" fill="hold"/>
                                        <p:tgtEl>
                                          <p:spTgt spid="264"/>
                                        </p:tgtEl>
                                      </p:cBhvr>
                                      <p:by x="25000" y="25000"/>
                                    </p:animScale>
                                  </p:childTnLst>
                                </p:cTn>
                              </p:par>
                              <p:par>
                                <p:cTn id="27" presetID="42" presetClass="path" presetSubtype="0" accel="50000" decel="50000" fill="hold" nodeType="withEffect">
                                  <p:stCondLst>
                                    <p:cond delay="0"/>
                                  </p:stCondLst>
                                  <p:childTnLst>
                                    <p:animMotion origin="layout" path="M 4.375E-6 -7.40741E-7 L -0.77448 0.28935 " pathEditMode="relative" rAng="0" ptsTypes="AA">
                                      <p:cBhvr>
                                        <p:cTn id="28" dur="750" fill="hold"/>
                                        <p:tgtEl>
                                          <p:spTgt spid="264"/>
                                        </p:tgtEl>
                                        <p:attrNameLst>
                                          <p:attrName>ppt_x</p:attrName>
                                          <p:attrName>ppt_y</p:attrName>
                                        </p:attrNameLst>
                                      </p:cBhvr>
                                      <p:rCtr x="-38724" y="14468"/>
                                    </p:animMotion>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3223"/>
            <a:ext cx="6126480" cy="498598"/>
          </a:xfrm>
        </p:spPr>
        <p:txBody>
          <a:bodyPr/>
          <a:lstStyle/>
          <a:p>
            <a:r>
              <a:rPr lang="en-US" dirty="0"/>
              <a:t>Thanks!</a:t>
            </a:r>
          </a:p>
        </p:txBody>
      </p:sp>
      <p:sp>
        <p:nvSpPr>
          <p:cNvPr id="5" name="Text Placeholder 4">
            <a:extLst>
              <a:ext uri="{FF2B5EF4-FFF2-40B4-BE49-F238E27FC236}">
                <a16:creationId xmlns:a16="http://schemas.microsoft.com/office/drawing/2014/main" id="{22D49603-16E0-4F3E-A9F0-0F317374622C}"/>
              </a:ext>
            </a:extLst>
          </p:cNvPr>
          <p:cNvSpPr>
            <a:spLocks noGrp="1"/>
          </p:cNvSpPr>
          <p:nvPr>
            <p:ph type="body" sz="quarter" idx="12"/>
          </p:nvPr>
        </p:nvSpPr>
        <p:spPr>
          <a:xfrm>
            <a:off x="585216" y="3977319"/>
            <a:ext cx="6126480" cy="1538883"/>
          </a:xfrm>
        </p:spPr>
        <p:txBody>
          <a:bodyPr/>
          <a:lstStyle/>
          <a:p>
            <a:r>
              <a:rPr lang="en-US" dirty="0"/>
              <a:t>Matteo Pagani</a:t>
            </a:r>
          </a:p>
          <a:p>
            <a:r>
              <a:rPr lang="en-US" dirty="0"/>
              <a:t>Windows AppConsult Engineer</a:t>
            </a:r>
          </a:p>
          <a:p>
            <a:r>
              <a:rPr lang="en-US" dirty="0"/>
              <a:t>matteo.pagani@microsoft.com</a:t>
            </a:r>
          </a:p>
          <a:p>
            <a:r>
              <a:rPr lang="en-US" dirty="0"/>
              <a:t>@qmatteoq</a:t>
            </a:r>
          </a:p>
          <a:p>
            <a:endParaRPr lang="it-IT" dirty="0"/>
          </a:p>
        </p:txBody>
      </p:sp>
      <p:pic>
        <p:nvPicPr>
          <p:cNvPr id="6" name="Picture 5">
            <a:extLst>
              <a:ext uri="{FF2B5EF4-FFF2-40B4-BE49-F238E27FC236}">
                <a16:creationId xmlns:a16="http://schemas.microsoft.com/office/drawing/2014/main" id="{5D2C8110-3E8B-4393-8C4F-7DF7EEF556EE}"/>
              </a:ext>
            </a:extLst>
          </p:cNvPr>
          <p:cNvPicPr>
            <a:picLocks noChangeAspect="1"/>
          </p:cNvPicPr>
          <p:nvPr/>
        </p:nvPicPr>
        <p:blipFill>
          <a:blip r:embed="rId3"/>
          <a:stretch>
            <a:fillRect/>
          </a:stretch>
        </p:blipFill>
        <p:spPr>
          <a:xfrm>
            <a:off x="10952942" y="5747656"/>
            <a:ext cx="1112148" cy="925529"/>
          </a:xfrm>
          <a:prstGeom prst="rect">
            <a:avLst/>
          </a:prstGeom>
        </p:spPr>
      </p:pic>
    </p:spTree>
    <p:extLst>
      <p:ext uri="{BB962C8B-B14F-4D97-AF65-F5344CB8AC3E}">
        <p14:creationId xmlns:p14="http://schemas.microsoft.com/office/powerpoint/2010/main" val="351007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Freeform: Shape 546">
            <a:extLst>
              <a:ext uri="{FF2B5EF4-FFF2-40B4-BE49-F238E27FC236}">
                <a16:creationId xmlns:a16="http://schemas.microsoft.com/office/drawing/2014/main" id="{8FC494C3-432E-418B-90BB-2960FCABFED5}"/>
              </a:ext>
            </a:extLst>
          </p:cNvPr>
          <p:cNvSpPr>
            <a:spLocks/>
          </p:cNvSpPr>
          <p:nvPr/>
        </p:nvSpPr>
        <p:spPr bwMode="gray">
          <a:xfrm>
            <a:off x="0" y="2149883"/>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002060">
              <a:alpha val="23000"/>
            </a:srgbClr>
          </a:solidFill>
          <a:ln>
            <a:noFill/>
          </a:ln>
          <a:effectLst>
            <a:reflection blurRad="6350" stA="50000" endA="300" endPos="55000" dir="5400000" sy="-100000" algn="bl" rotWithShape="0"/>
          </a:effectLst>
        </p:spPr>
        <p:txBody>
          <a:bodyPr vert="horz" wrap="square" lIns="91440" tIns="45720" rIns="91440" bIns="45720" numCol="1" anchor="t" anchorCtr="0" compatLnSpc="1">
            <a:prstTxWarp prst="textNoShape">
              <a:avLst/>
            </a:prstTxWarp>
            <a:noAutofit/>
          </a:bodyPr>
          <a:lstStyle/>
          <a:p>
            <a:endParaRPr lang="en-US"/>
          </a:p>
        </p:txBody>
      </p:sp>
      <p:sp>
        <p:nvSpPr>
          <p:cNvPr id="251" name="Block Arc 250">
            <a:extLst>
              <a:ext uri="{FF2B5EF4-FFF2-40B4-BE49-F238E27FC236}">
                <a16:creationId xmlns:a16="http://schemas.microsoft.com/office/drawing/2014/main" id="{52384E19-5AC9-4CCC-9361-C335CA8F4371}"/>
              </a:ext>
            </a:extLst>
          </p:cNvPr>
          <p:cNvSpPr/>
          <p:nvPr/>
        </p:nvSpPr>
        <p:spPr bwMode="auto">
          <a:xfrm flipH="1">
            <a:off x="7074232" y="3420317"/>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1" name="Block Arc 190">
            <a:extLst>
              <a:ext uri="{FF2B5EF4-FFF2-40B4-BE49-F238E27FC236}">
                <a16:creationId xmlns:a16="http://schemas.microsoft.com/office/drawing/2014/main" id="{3A7A88D2-FA9F-414B-A676-599C3BE11620}"/>
              </a:ext>
            </a:extLst>
          </p:cNvPr>
          <p:cNvSpPr/>
          <p:nvPr/>
        </p:nvSpPr>
        <p:spPr bwMode="auto">
          <a:xfrm flipH="1">
            <a:off x="6934832" y="3410844"/>
            <a:ext cx="2906144" cy="3176239"/>
          </a:xfrm>
          <a:prstGeom prst="blockArc">
            <a:avLst>
              <a:gd name="adj1" fmla="val 16233702"/>
              <a:gd name="adj2" fmla="val 21557587"/>
              <a:gd name="adj3" fmla="val 2018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7" name="Title 2">
            <a:extLst>
              <a:ext uri="{FF2B5EF4-FFF2-40B4-BE49-F238E27FC236}">
                <a16:creationId xmlns:a16="http://schemas.microsoft.com/office/drawing/2014/main" id="{68D7881B-2384-4EAF-BDA0-6620B857232D}"/>
              </a:ext>
            </a:extLst>
          </p:cNvPr>
          <p:cNvSpPr>
            <a:spLocks noGrp="1"/>
          </p:cNvSpPr>
          <p:nvPr>
            <p:ph type="title"/>
          </p:nvPr>
        </p:nvSpPr>
        <p:spPr>
          <a:xfrm>
            <a:off x="118290" y="126827"/>
            <a:ext cx="11567160" cy="748383"/>
          </a:xfrm>
        </p:spPr>
        <p:txBody>
          <a:bodyPr vert="horz" wrap="square" lIns="143428" tIns="89642" rIns="143428" bIns="89642" rtlCol="0" anchor="t">
            <a:noAutofit/>
          </a:bodyPr>
          <a:lstStyle/>
          <a:p>
            <a:r>
              <a:rPr lang="en-US"/>
              <a:t>Multiple Journeys to help evolve Desktop Apps</a:t>
            </a:r>
            <a:endParaRPr lang="en-US" sz="2500" spc="-10"/>
          </a:p>
        </p:txBody>
      </p:sp>
      <p:sp>
        <p:nvSpPr>
          <p:cNvPr id="269" name="Rectangle 268">
            <a:extLst>
              <a:ext uri="{FF2B5EF4-FFF2-40B4-BE49-F238E27FC236}">
                <a16:creationId xmlns:a16="http://schemas.microsoft.com/office/drawing/2014/main" id="{1637CB05-A25A-4C19-8C47-2EAE13288D8A}"/>
              </a:ext>
            </a:extLst>
          </p:cNvPr>
          <p:cNvSpPr/>
          <p:nvPr/>
        </p:nvSpPr>
        <p:spPr bwMode="auto">
          <a:xfrm rot="16671929" flipH="1">
            <a:off x="5229095" y="2776074"/>
            <a:ext cx="3535580"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538187"/>
              <a:gd name="connsiteY0" fmla="*/ 173204 h 779579"/>
              <a:gd name="connsiteX1" fmla="*/ 3538187 w 3538187"/>
              <a:gd name="connsiteY1" fmla="*/ 0 h 779579"/>
              <a:gd name="connsiteX2" fmla="*/ 3538187 w 3538187"/>
              <a:gd name="connsiteY2" fmla="*/ 779579 h 779579"/>
              <a:gd name="connsiteX3" fmla="*/ 47904 w 3538187"/>
              <a:gd name="connsiteY3" fmla="*/ 779579 h 779579"/>
              <a:gd name="connsiteX4" fmla="*/ 0 w 3538187"/>
              <a:gd name="connsiteY4" fmla="*/ 173204 h 779579"/>
              <a:gd name="connsiteX0" fmla="*/ 0 w 3538187"/>
              <a:gd name="connsiteY0" fmla="*/ 173204 h 779579"/>
              <a:gd name="connsiteX1" fmla="*/ 3538187 w 3538187"/>
              <a:gd name="connsiteY1" fmla="*/ 0 h 779579"/>
              <a:gd name="connsiteX2" fmla="*/ 3538187 w 3538187"/>
              <a:gd name="connsiteY2" fmla="*/ 779579 h 779579"/>
              <a:gd name="connsiteX3" fmla="*/ 25614 w 3538187"/>
              <a:gd name="connsiteY3" fmla="*/ 680596 h 779579"/>
              <a:gd name="connsiteX4" fmla="*/ 0 w 3538187"/>
              <a:gd name="connsiteY4" fmla="*/ 173204 h 779579"/>
              <a:gd name="connsiteX0" fmla="*/ 0 w 3535580"/>
              <a:gd name="connsiteY0" fmla="*/ 154333 h 779579"/>
              <a:gd name="connsiteX1" fmla="*/ 3535580 w 3535580"/>
              <a:gd name="connsiteY1" fmla="*/ 0 h 779579"/>
              <a:gd name="connsiteX2" fmla="*/ 3535580 w 3535580"/>
              <a:gd name="connsiteY2" fmla="*/ 779579 h 779579"/>
              <a:gd name="connsiteX3" fmla="*/ 23007 w 3535580"/>
              <a:gd name="connsiteY3" fmla="*/ 680596 h 779579"/>
              <a:gd name="connsiteX4" fmla="*/ 0 w 3535580"/>
              <a:gd name="connsiteY4" fmla="*/ 15433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5580" h="779579">
                <a:moveTo>
                  <a:pt x="0" y="154333"/>
                </a:moveTo>
                <a:lnTo>
                  <a:pt x="3535580" y="0"/>
                </a:lnTo>
                <a:lnTo>
                  <a:pt x="3535580" y="779579"/>
                </a:lnTo>
                <a:lnTo>
                  <a:pt x="23007" y="680596"/>
                </a:lnTo>
                <a:lnTo>
                  <a:pt x="0" y="15433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64" name="Rectangle 263">
            <a:extLst>
              <a:ext uri="{FF2B5EF4-FFF2-40B4-BE49-F238E27FC236}">
                <a16:creationId xmlns:a16="http://schemas.microsoft.com/office/drawing/2014/main" id="{4D3032F8-3878-4FDD-B647-48E4539F8608}"/>
              </a:ext>
            </a:extLst>
          </p:cNvPr>
          <p:cNvSpPr/>
          <p:nvPr/>
        </p:nvSpPr>
        <p:spPr bwMode="auto">
          <a:xfrm rot="4928071">
            <a:off x="4191571" y="2911906"/>
            <a:ext cx="3556839" cy="779579"/>
          </a:xfrm>
          <a:custGeom>
            <a:avLst/>
            <a:gdLst>
              <a:gd name="connsiteX0" fmla="*/ 0 w 3490283"/>
              <a:gd name="connsiteY0" fmla="*/ 0 h 779579"/>
              <a:gd name="connsiteX1" fmla="*/ 3490283 w 3490283"/>
              <a:gd name="connsiteY1" fmla="*/ 0 h 779579"/>
              <a:gd name="connsiteX2" fmla="*/ 3490283 w 3490283"/>
              <a:gd name="connsiteY2" fmla="*/ 779579 h 779579"/>
              <a:gd name="connsiteX3" fmla="*/ 0 w 3490283"/>
              <a:gd name="connsiteY3" fmla="*/ 779579 h 779579"/>
              <a:gd name="connsiteX4" fmla="*/ 0 w 3490283"/>
              <a:gd name="connsiteY4" fmla="*/ 0 h 779579"/>
              <a:gd name="connsiteX0" fmla="*/ 0 w 3490283"/>
              <a:gd name="connsiteY0" fmla="*/ 0 h 779579"/>
              <a:gd name="connsiteX1" fmla="*/ 3490283 w 3490283"/>
              <a:gd name="connsiteY1" fmla="*/ 0 h 779579"/>
              <a:gd name="connsiteX2" fmla="*/ 3490283 w 3490283"/>
              <a:gd name="connsiteY2" fmla="*/ 779579 h 779579"/>
              <a:gd name="connsiteX3" fmla="*/ 14626 w 3490283"/>
              <a:gd name="connsiteY3" fmla="*/ 673706 h 779579"/>
              <a:gd name="connsiteX4" fmla="*/ 0 w 3490283"/>
              <a:gd name="connsiteY4" fmla="*/ 0 h 779579"/>
              <a:gd name="connsiteX0" fmla="*/ 0 w 3556839"/>
              <a:gd name="connsiteY0" fmla="*/ 134663 h 779579"/>
              <a:gd name="connsiteX1" fmla="*/ 3556839 w 3556839"/>
              <a:gd name="connsiteY1" fmla="*/ 0 h 779579"/>
              <a:gd name="connsiteX2" fmla="*/ 3556839 w 3556839"/>
              <a:gd name="connsiteY2" fmla="*/ 779579 h 779579"/>
              <a:gd name="connsiteX3" fmla="*/ 81182 w 3556839"/>
              <a:gd name="connsiteY3" fmla="*/ 673706 h 779579"/>
              <a:gd name="connsiteX4" fmla="*/ 0 w 3556839"/>
              <a:gd name="connsiteY4" fmla="*/ 134663 h 779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6839" h="779579">
                <a:moveTo>
                  <a:pt x="0" y="134663"/>
                </a:moveTo>
                <a:lnTo>
                  <a:pt x="3556839" y="0"/>
                </a:lnTo>
                <a:lnTo>
                  <a:pt x="3556839" y="779579"/>
                </a:lnTo>
                <a:lnTo>
                  <a:pt x="81182" y="673706"/>
                </a:lnTo>
                <a:lnTo>
                  <a:pt x="0" y="134663"/>
                </a:lnTo>
                <a:close/>
              </a:path>
            </a:pathLst>
          </a:cu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42" name="Group 341">
            <a:extLst>
              <a:ext uri="{FF2B5EF4-FFF2-40B4-BE49-F238E27FC236}">
                <a16:creationId xmlns:a16="http://schemas.microsoft.com/office/drawing/2014/main" id="{23B05849-F0D9-4664-8F12-18D0A50011FA}"/>
              </a:ext>
            </a:extLst>
          </p:cNvPr>
          <p:cNvGrpSpPr/>
          <p:nvPr/>
        </p:nvGrpSpPr>
        <p:grpSpPr>
          <a:xfrm>
            <a:off x="3018192" y="3421753"/>
            <a:ext cx="3041828" cy="3074696"/>
            <a:chOff x="3018192" y="3421753"/>
            <a:chExt cx="3041828" cy="3074696"/>
          </a:xfrm>
        </p:grpSpPr>
        <p:sp>
          <p:nvSpPr>
            <p:cNvPr id="341" name="Rectangle 340">
              <a:extLst>
                <a:ext uri="{FF2B5EF4-FFF2-40B4-BE49-F238E27FC236}">
                  <a16:creationId xmlns:a16="http://schemas.microsoft.com/office/drawing/2014/main" id="{81B7C209-A04E-4411-A509-7442B28A8F4A}"/>
                </a:ext>
              </a:extLst>
            </p:cNvPr>
            <p:cNvSpPr/>
            <p:nvPr/>
          </p:nvSpPr>
          <p:spPr bwMode="auto">
            <a:xfrm>
              <a:off x="5261806" y="4758633"/>
              <a:ext cx="798214" cy="15056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9" name="Block Arc 48">
              <a:extLst>
                <a:ext uri="{FF2B5EF4-FFF2-40B4-BE49-F238E27FC236}">
                  <a16:creationId xmlns:a16="http://schemas.microsoft.com/office/drawing/2014/main" id="{B28A8E2E-62B2-488F-AD88-00F091FE9D42}"/>
                </a:ext>
              </a:extLst>
            </p:cNvPr>
            <p:cNvSpPr/>
            <p:nvPr/>
          </p:nvSpPr>
          <p:spPr bwMode="auto">
            <a:xfrm>
              <a:off x="3018192" y="3421753"/>
              <a:ext cx="2951218" cy="3074696"/>
            </a:xfrm>
            <a:prstGeom prst="blockArc">
              <a:avLst>
                <a:gd name="adj1" fmla="val 16233702"/>
                <a:gd name="adj2" fmla="val 21227610"/>
                <a:gd name="adj3" fmla="val 2503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grpSp>
        <p:nvGrpSpPr>
          <p:cNvPr id="265" name="Group 264">
            <a:extLst>
              <a:ext uri="{FF2B5EF4-FFF2-40B4-BE49-F238E27FC236}">
                <a16:creationId xmlns:a16="http://schemas.microsoft.com/office/drawing/2014/main" id="{475ADB93-1E5D-4501-AD8D-22C274E6998E}"/>
              </a:ext>
            </a:extLst>
          </p:cNvPr>
          <p:cNvGrpSpPr/>
          <p:nvPr/>
        </p:nvGrpSpPr>
        <p:grpSpPr>
          <a:xfrm rot="4928071">
            <a:off x="4199865" y="2812370"/>
            <a:ext cx="3511409" cy="691835"/>
            <a:chOff x="1122883" y="3457492"/>
            <a:chExt cx="3511409" cy="691835"/>
          </a:xfrm>
        </p:grpSpPr>
        <p:sp>
          <p:nvSpPr>
            <p:cNvPr id="266" name="Rectangle 265">
              <a:extLst>
                <a:ext uri="{FF2B5EF4-FFF2-40B4-BE49-F238E27FC236}">
                  <a16:creationId xmlns:a16="http://schemas.microsoft.com/office/drawing/2014/main" id="{DE07E86C-5CA8-4C7F-8613-6F34D7394CAB}"/>
                </a:ext>
              </a:extLst>
            </p:cNvPr>
            <p:cNvSpPr/>
            <p:nvPr/>
          </p:nvSpPr>
          <p:spPr bwMode="auto">
            <a:xfrm>
              <a:off x="1122883" y="3457492"/>
              <a:ext cx="3511409"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490283"/>
                <a:gd name="connsiteY0" fmla="*/ 0 h 691835"/>
                <a:gd name="connsiteX1" fmla="*/ 3490283 w 3490283"/>
                <a:gd name="connsiteY1" fmla="*/ 0 h 691835"/>
                <a:gd name="connsiteX2" fmla="*/ 3490283 w 3490283"/>
                <a:gd name="connsiteY2" fmla="*/ 691835 h 691835"/>
                <a:gd name="connsiteX3" fmla="*/ 14626 w 3490283"/>
                <a:gd name="connsiteY3" fmla="*/ 585963 h 691835"/>
                <a:gd name="connsiteX4" fmla="*/ 0 w 3490283"/>
                <a:gd name="connsiteY4" fmla="*/ 0 h 691835"/>
                <a:gd name="connsiteX0" fmla="*/ 0 w 3511409"/>
                <a:gd name="connsiteY0" fmla="*/ 152927 h 691835"/>
                <a:gd name="connsiteX1" fmla="*/ 3511409 w 3511409"/>
                <a:gd name="connsiteY1" fmla="*/ 0 h 691835"/>
                <a:gd name="connsiteX2" fmla="*/ 3511409 w 3511409"/>
                <a:gd name="connsiteY2" fmla="*/ 691835 h 691835"/>
                <a:gd name="connsiteX3" fmla="*/ 35752 w 3511409"/>
                <a:gd name="connsiteY3" fmla="*/ 585963 h 691835"/>
                <a:gd name="connsiteX4" fmla="*/ 0 w 3511409"/>
                <a:gd name="connsiteY4" fmla="*/ 152927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409" h="691835">
                  <a:moveTo>
                    <a:pt x="0" y="152927"/>
                  </a:moveTo>
                  <a:lnTo>
                    <a:pt x="3511409" y="0"/>
                  </a:lnTo>
                  <a:lnTo>
                    <a:pt x="3511409" y="691835"/>
                  </a:lnTo>
                  <a:lnTo>
                    <a:pt x="35752" y="585963"/>
                  </a:lnTo>
                  <a:lnTo>
                    <a:pt x="0" y="152927"/>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68" name="Straight Connector 267">
              <a:extLst>
                <a:ext uri="{FF2B5EF4-FFF2-40B4-BE49-F238E27FC236}">
                  <a16:creationId xmlns:a16="http://schemas.microsoft.com/office/drawing/2014/main" id="{754CED03-892D-4A1F-9C15-2388FC7E9BC5}"/>
                </a:ext>
              </a:extLst>
            </p:cNvPr>
            <p:cNvCxnSpPr>
              <a:cxnSpLocks/>
            </p:cNvCxnSpPr>
            <p:nvPr/>
          </p:nvCxnSpPr>
          <p:spPr>
            <a:xfrm rot="16671929">
              <a:off x="2617752" y="2193043"/>
              <a:ext cx="500312" cy="323322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3" name="Title 2">
            <a:extLst>
              <a:ext uri="{FF2B5EF4-FFF2-40B4-BE49-F238E27FC236}">
                <a16:creationId xmlns:a16="http://schemas.microsoft.com/office/drawing/2014/main" id="{9350CE12-7A32-41FF-BA91-D4C657D122E3}"/>
              </a:ext>
            </a:extLst>
          </p:cNvPr>
          <p:cNvSpPr txBox="1">
            <a:spLocks/>
          </p:cNvSpPr>
          <p:nvPr/>
        </p:nvSpPr>
        <p:spPr>
          <a:xfrm>
            <a:off x="118290" y="126827"/>
            <a:ext cx="11567160" cy="462707"/>
          </a:xfrm>
          <a:prstGeom prst="rect">
            <a:avLst/>
          </a:prstGeom>
        </p:spPr>
        <p:txBody>
          <a:bodyPr vert="horz" wrap="square" lIns="143428" tIns="89642" rIns="143428" bIns="89642"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Current investments on Desktop Apps</a:t>
            </a:r>
            <a:endParaRPr lang="en-US" sz="2500" spc="-10"/>
          </a:p>
        </p:txBody>
      </p:sp>
      <p:grpSp>
        <p:nvGrpSpPr>
          <p:cNvPr id="270" name="Group 269">
            <a:extLst>
              <a:ext uri="{FF2B5EF4-FFF2-40B4-BE49-F238E27FC236}">
                <a16:creationId xmlns:a16="http://schemas.microsoft.com/office/drawing/2014/main" id="{AEB4365E-8F9D-41F6-9F31-FC93451682AF}"/>
              </a:ext>
            </a:extLst>
          </p:cNvPr>
          <p:cNvGrpSpPr/>
          <p:nvPr/>
        </p:nvGrpSpPr>
        <p:grpSpPr>
          <a:xfrm rot="16671929" flipH="1">
            <a:off x="5243248" y="2832724"/>
            <a:ext cx="3509784" cy="691835"/>
            <a:chOff x="1124508" y="3457492"/>
            <a:chExt cx="3509784" cy="691835"/>
          </a:xfrm>
        </p:grpSpPr>
        <p:sp>
          <p:nvSpPr>
            <p:cNvPr id="271" name="Rectangle 270">
              <a:extLst>
                <a:ext uri="{FF2B5EF4-FFF2-40B4-BE49-F238E27FC236}">
                  <a16:creationId xmlns:a16="http://schemas.microsoft.com/office/drawing/2014/main" id="{5E082390-829A-4CBC-BBF1-875D5E7947CB}"/>
                </a:ext>
              </a:extLst>
            </p:cNvPr>
            <p:cNvSpPr/>
            <p:nvPr/>
          </p:nvSpPr>
          <p:spPr bwMode="auto">
            <a:xfrm>
              <a:off x="1124508" y="3457492"/>
              <a:ext cx="3509784" cy="691835"/>
            </a:xfrm>
            <a:custGeom>
              <a:avLst/>
              <a:gdLst>
                <a:gd name="connsiteX0" fmla="*/ 0 w 3490283"/>
                <a:gd name="connsiteY0" fmla="*/ 0 h 691835"/>
                <a:gd name="connsiteX1" fmla="*/ 3490283 w 3490283"/>
                <a:gd name="connsiteY1" fmla="*/ 0 h 691835"/>
                <a:gd name="connsiteX2" fmla="*/ 3490283 w 3490283"/>
                <a:gd name="connsiteY2" fmla="*/ 691835 h 691835"/>
                <a:gd name="connsiteX3" fmla="*/ 0 w 3490283"/>
                <a:gd name="connsiteY3" fmla="*/ 691835 h 691835"/>
                <a:gd name="connsiteX4" fmla="*/ 0 w 3490283"/>
                <a:gd name="connsiteY4" fmla="*/ 0 h 691835"/>
                <a:gd name="connsiteX0" fmla="*/ 0 w 3509784"/>
                <a:gd name="connsiteY0" fmla="*/ 141163 h 691835"/>
                <a:gd name="connsiteX1" fmla="*/ 3509784 w 3509784"/>
                <a:gd name="connsiteY1" fmla="*/ 0 h 691835"/>
                <a:gd name="connsiteX2" fmla="*/ 3509784 w 3509784"/>
                <a:gd name="connsiteY2" fmla="*/ 691835 h 691835"/>
                <a:gd name="connsiteX3" fmla="*/ 19501 w 3509784"/>
                <a:gd name="connsiteY3" fmla="*/ 691835 h 691835"/>
                <a:gd name="connsiteX4" fmla="*/ 0 w 3509784"/>
                <a:gd name="connsiteY4" fmla="*/ 141163 h 691835"/>
                <a:gd name="connsiteX0" fmla="*/ 0 w 3509784"/>
                <a:gd name="connsiteY0" fmla="*/ 141163 h 691835"/>
                <a:gd name="connsiteX1" fmla="*/ 3509784 w 3509784"/>
                <a:gd name="connsiteY1" fmla="*/ 0 h 691835"/>
                <a:gd name="connsiteX2" fmla="*/ 3509784 w 3509784"/>
                <a:gd name="connsiteY2" fmla="*/ 691835 h 691835"/>
                <a:gd name="connsiteX3" fmla="*/ 22363 w 3509784"/>
                <a:gd name="connsiteY3" fmla="*/ 584337 h 691835"/>
                <a:gd name="connsiteX4" fmla="*/ 0 w 3509784"/>
                <a:gd name="connsiteY4" fmla="*/ 141163 h 691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9784" h="691835">
                  <a:moveTo>
                    <a:pt x="0" y="141163"/>
                  </a:moveTo>
                  <a:lnTo>
                    <a:pt x="3509784" y="0"/>
                  </a:lnTo>
                  <a:lnTo>
                    <a:pt x="3509784" y="691835"/>
                  </a:lnTo>
                  <a:lnTo>
                    <a:pt x="22363" y="584337"/>
                  </a:lnTo>
                  <a:lnTo>
                    <a:pt x="0" y="141163"/>
                  </a:lnTo>
                  <a:close/>
                </a:path>
              </a:pathLst>
            </a:cu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72" name="Straight Connector 271">
              <a:extLst>
                <a:ext uri="{FF2B5EF4-FFF2-40B4-BE49-F238E27FC236}">
                  <a16:creationId xmlns:a16="http://schemas.microsoft.com/office/drawing/2014/main" id="{34C29DAB-492B-432E-8154-A8A05857557E}"/>
                </a:ext>
              </a:extLst>
            </p:cNvPr>
            <p:cNvCxnSpPr>
              <a:cxnSpLocks/>
            </p:cNvCxnSpPr>
            <p:nvPr/>
          </p:nvCxnSpPr>
          <p:spPr>
            <a:xfrm rot="16671929">
              <a:off x="2592035" y="2137817"/>
              <a:ext cx="484076" cy="3338715"/>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1EC1A61C-2217-4B77-BD9B-E95C10A8B5E6}"/>
              </a:ext>
            </a:extLst>
          </p:cNvPr>
          <p:cNvGrpSpPr/>
          <p:nvPr/>
        </p:nvGrpSpPr>
        <p:grpSpPr>
          <a:xfrm>
            <a:off x="4188944" y="4831492"/>
            <a:ext cx="4542994" cy="2045091"/>
            <a:chOff x="4188944" y="4831492"/>
            <a:chExt cx="4542994" cy="2045091"/>
          </a:xfrm>
        </p:grpSpPr>
        <p:sp>
          <p:nvSpPr>
            <p:cNvPr id="234" name="Trapezoid 233">
              <a:extLst>
                <a:ext uri="{FF2B5EF4-FFF2-40B4-BE49-F238E27FC236}">
                  <a16:creationId xmlns:a16="http://schemas.microsoft.com/office/drawing/2014/main" id="{6E2E51D1-9A14-4106-80CA-A90FD144CAC4}"/>
                </a:ext>
              </a:extLst>
            </p:cNvPr>
            <p:cNvSpPr/>
            <p:nvPr/>
          </p:nvSpPr>
          <p:spPr bwMode="auto">
            <a:xfrm>
              <a:off x="4188944" y="4848232"/>
              <a:ext cx="4542994" cy="2022570"/>
            </a:xfrm>
            <a:prstGeom prst="trapezoid">
              <a:avLst>
                <a:gd name="adj" fmla="val 52122"/>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1" name="Trapezoid 10">
              <a:extLst>
                <a:ext uri="{FF2B5EF4-FFF2-40B4-BE49-F238E27FC236}">
                  <a16:creationId xmlns:a16="http://schemas.microsoft.com/office/drawing/2014/main" id="{B749B763-9167-4E21-ABB5-7FD86AAA8201}"/>
                </a:ext>
              </a:extLst>
            </p:cNvPr>
            <p:cNvSpPr/>
            <p:nvPr/>
          </p:nvSpPr>
          <p:spPr bwMode="auto">
            <a:xfrm>
              <a:off x="4281996" y="4842358"/>
              <a:ext cx="4343390" cy="2022570"/>
            </a:xfrm>
            <a:prstGeom prst="trapezoid">
              <a:avLst>
                <a:gd name="adj" fmla="val 50289"/>
              </a:avLst>
            </a:prstGeom>
            <a:gradFill flip="none" rotWithShape="1">
              <a:gsLst>
                <a:gs pos="0">
                  <a:schemeClr val="bg2">
                    <a:lumMod val="25000"/>
                  </a:schemeClr>
                </a:gs>
                <a:gs pos="100000">
                  <a:schemeClr val="accent6">
                    <a:lumMod val="50000"/>
                  </a:scheme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14" name="Straight Connector 13">
              <a:extLst>
                <a:ext uri="{FF2B5EF4-FFF2-40B4-BE49-F238E27FC236}">
                  <a16:creationId xmlns:a16="http://schemas.microsoft.com/office/drawing/2014/main" id="{1C1F1E61-CB4B-4A23-9D1F-E926C501937F}"/>
                </a:ext>
              </a:extLst>
            </p:cNvPr>
            <p:cNvCxnSpPr>
              <a:cxnSpLocks/>
            </p:cNvCxnSpPr>
            <p:nvPr/>
          </p:nvCxnSpPr>
          <p:spPr>
            <a:xfrm flipV="1">
              <a:off x="5383124" y="4865092"/>
              <a:ext cx="518746" cy="1999836"/>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B6FECC1-727C-4088-B7EE-FF88CC8B8059}"/>
                </a:ext>
              </a:extLst>
            </p:cNvPr>
            <p:cNvCxnSpPr>
              <a:cxnSpLocks/>
            </p:cNvCxnSpPr>
            <p:nvPr/>
          </p:nvCxnSpPr>
          <p:spPr>
            <a:xfrm flipH="1" flipV="1">
              <a:off x="7075229" y="4873648"/>
              <a:ext cx="548604" cy="199128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FA723507-4B76-4EA9-8FBD-A56F46C8520B}"/>
                </a:ext>
              </a:extLst>
            </p:cNvPr>
            <p:cNvCxnSpPr>
              <a:cxnSpLocks/>
            </p:cNvCxnSpPr>
            <p:nvPr/>
          </p:nvCxnSpPr>
          <p:spPr>
            <a:xfrm flipV="1">
              <a:off x="6453691" y="4842358"/>
              <a:ext cx="0" cy="2022570"/>
            </a:xfrm>
            <a:prstGeom prst="line">
              <a:avLst/>
            </a:prstGeom>
            <a:ln w="22225" cmpd="sng">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26BE48F-FA4B-4A8F-A1DB-0601F471DCC4}"/>
                </a:ext>
              </a:extLst>
            </p:cNvPr>
            <p:cNvCxnSpPr>
              <a:cxnSpLocks/>
            </p:cNvCxnSpPr>
            <p:nvPr/>
          </p:nvCxnSpPr>
          <p:spPr>
            <a:xfrm flipV="1">
              <a:off x="4819135" y="4831492"/>
              <a:ext cx="790833" cy="2026509"/>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863FCEAA-F5F2-4F2E-BDBF-40F8E0A465CC}"/>
                </a:ext>
              </a:extLst>
            </p:cNvPr>
            <p:cNvCxnSpPr>
              <a:cxnSpLocks/>
            </p:cNvCxnSpPr>
            <p:nvPr/>
          </p:nvCxnSpPr>
          <p:spPr>
            <a:xfrm flipV="1">
              <a:off x="5901870" y="4848232"/>
              <a:ext cx="296207" cy="2016697"/>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43D56F6-B88D-41CA-BD45-A748B43BBFD9}"/>
                </a:ext>
              </a:extLst>
            </p:cNvPr>
            <p:cNvCxnSpPr>
              <a:cxnSpLocks/>
            </p:cNvCxnSpPr>
            <p:nvPr/>
          </p:nvCxnSpPr>
          <p:spPr>
            <a:xfrm flipH="1" flipV="1">
              <a:off x="7336021" y="4867458"/>
              <a:ext cx="811076" cy="1956242"/>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C13E210D-09A2-4840-8C14-7B311BD0CED6}"/>
                </a:ext>
              </a:extLst>
            </p:cNvPr>
            <p:cNvCxnSpPr>
              <a:cxnSpLocks/>
            </p:cNvCxnSpPr>
            <p:nvPr/>
          </p:nvCxnSpPr>
          <p:spPr>
            <a:xfrm flipH="1" flipV="1">
              <a:off x="6766034" y="4865092"/>
              <a:ext cx="334991" cy="2011491"/>
            </a:xfrm>
            <a:prstGeom prst="line">
              <a:avLst/>
            </a:prstGeom>
            <a:ln>
              <a:solidFill>
                <a:schemeClr val="bg1"/>
              </a:solidFill>
              <a:prstDash val="lgDash"/>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EEDAA98D-BBFD-4627-A3E5-DECBD5849587}"/>
              </a:ext>
            </a:extLst>
          </p:cNvPr>
          <p:cNvGrpSpPr/>
          <p:nvPr/>
        </p:nvGrpSpPr>
        <p:grpSpPr>
          <a:xfrm>
            <a:off x="7089649" y="3404480"/>
            <a:ext cx="5216645" cy="2847109"/>
            <a:chOff x="7089649" y="3465784"/>
            <a:chExt cx="5216645" cy="2847109"/>
          </a:xfrm>
        </p:grpSpPr>
        <p:grpSp>
          <p:nvGrpSpPr>
            <p:cNvPr id="254" name="Group 253">
              <a:extLst>
                <a:ext uri="{FF2B5EF4-FFF2-40B4-BE49-F238E27FC236}">
                  <a16:creationId xmlns:a16="http://schemas.microsoft.com/office/drawing/2014/main" id="{D0A1E313-F17E-4525-8107-4DFB377F586C}"/>
                </a:ext>
              </a:extLst>
            </p:cNvPr>
            <p:cNvGrpSpPr/>
            <p:nvPr/>
          </p:nvGrpSpPr>
          <p:grpSpPr>
            <a:xfrm flipH="1">
              <a:off x="8317664" y="3465784"/>
              <a:ext cx="3988630" cy="639492"/>
              <a:chOff x="655193" y="3424934"/>
              <a:chExt cx="3988630" cy="639492"/>
            </a:xfrm>
          </p:grpSpPr>
          <p:sp>
            <p:nvSpPr>
              <p:cNvPr id="255" name="Rectangle 254">
                <a:extLst>
                  <a:ext uri="{FF2B5EF4-FFF2-40B4-BE49-F238E27FC236}">
                    <a16:creationId xmlns:a16="http://schemas.microsoft.com/office/drawing/2014/main" id="{971BCAA2-17BD-4C75-A14E-2206194C9AA8}"/>
                  </a:ext>
                </a:extLst>
              </p:cNvPr>
              <p:cNvSpPr/>
              <p:nvPr/>
            </p:nvSpPr>
            <p:spPr bwMode="auto">
              <a:xfrm>
                <a:off x="655193" y="3424934"/>
                <a:ext cx="3979103" cy="639492"/>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256" name="Group 255">
                <a:extLst>
                  <a:ext uri="{FF2B5EF4-FFF2-40B4-BE49-F238E27FC236}">
                    <a16:creationId xmlns:a16="http://schemas.microsoft.com/office/drawing/2014/main" id="{285AB0B2-ED5D-4045-B13A-9F0586236BD2}"/>
                  </a:ext>
                </a:extLst>
              </p:cNvPr>
              <p:cNvGrpSpPr/>
              <p:nvPr/>
            </p:nvGrpSpPr>
            <p:grpSpPr>
              <a:xfrm>
                <a:off x="655193" y="3474071"/>
                <a:ext cx="3988630" cy="533203"/>
                <a:chOff x="655193" y="3461714"/>
                <a:chExt cx="3988630" cy="533203"/>
              </a:xfrm>
            </p:grpSpPr>
            <p:sp>
              <p:nvSpPr>
                <p:cNvPr id="257" name="Rectangle 256">
                  <a:extLst>
                    <a:ext uri="{FF2B5EF4-FFF2-40B4-BE49-F238E27FC236}">
                      <a16:creationId xmlns:a16="http://schemas.microsoft.com/office/drawing/2014/main" id="{219DC856-018E-4DDE-8C00-690D2761B23F}"/>
                    </a:ext>
                  </a:extLst>
                </p:cNvPr>
                <p:cNvSpPr/>
                <p:nvPr/>
              </p:nvSpPr>
              <p:spPr bwMode="auto">
                <a:xfrm>
                  <a:off x="655193" y="3461714"/>
                  <a:ext cx="3979105" cy="533203"/>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58" name="Straight Connector 257">
                  <a:extLst>
                    <a:ext uri="{FF2B5EF4-FFF2-40B4-BE49-F238E27FC236}">
                      <a16:creationId xmlns:a16="http://schemas.microsoft.com/office/drawing/2014/main" id="{910DCBBD-2C78-4A0D-8D6A-78B509C69B3C}"/>
                    </a:ext>
                  </a:extLst>
                </p:cNvPr>
                <p:cNvCxnSpPr>
                  <a:cxnSpLocks/>
                  <a:endCxn id="257" idx="1"/>
                </p:cNvCxnSpPr>
                <p:nvPr/>
              </p:nvCxnSpPr>
              <p:spPr>
                <a:xfrm flipH="1" flipV="1">
                  <a:off x="655193" y="3728316"/>
                  <a:ext cx="3988630" cy="9526"/>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52" name="Block Arc 251">
              <a:extLst>
                <a:ext uri="{FF2B5EF4-FFF2-40B4-BE49-F238E27FC236}">
                  <a16:creationId xmlns:a16="http://schemas.microsoft.com/office/drawing/2014/main" id="{0A434819-C6FD-48A9-876D-15A645209D91}"/>
                </a:ext>
              </a:extLst>
            </p:cNvPr>
            <p:cNvSpPr/>
            <p:nvPr/>
          </p:nvSpPr>
          <p:spPr bwMode="auto">
            <a:xfrm flipH="1">
              <a:off x="7089649" y="3521548"/>
              <a:ext cx="2648316" cy="2791345"/>
            </a:xfrm>
            <a:prstGeom prst="blockArc">
              <a:avLst>
                <a:gd name="adj1" fmla="val 16232556"/>
                <a:gd name="adj2" fmla="val 21586280"/>
                <a:gd name="adj3" fmla="val 19964"/>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3" name="Arc 252">
              <a:extLst>
                <a:ext uri="{FF2B5EF4-FFF2-40B4-BE49-F238E27FC236}">
                  <a16:creationId xmlns:a16="http://schemas.microsoft.com/office/drawing/2014/main" id="{C51EE346-4637-40C5-A4CD-5BFF0F1FCE65}"/>
                </a:ext>
              </a:extLst>
            </p:cNvPr>
            <p:cNvSpPr/>
            <p:nvPr/>
          </p:nvSpPr>
          <p:spPr>
            <a:xfrm flipH="1">
              <a:off x="7331624" y="3790905"/>
              <a:ext cx="2120848" cy="2207281"/>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0" name="Group 339">
            <a:extLst>
              <a:ext uri="{FF2B5EF4-FFF2-40B4-BE49-F238E27FC236}">
                <a16:creationId xmlns:a16="http://schemas.microsoft.com/office/drawing/2014/main" id="{A041337D-AC3B-4FA5-9A88-7EA336B8266D}"/>
              </a:ext>
            </a:extLst>
          </p:cNvPr>
          <p:cNvGrpSpPr/>
          <p:nvPr/>
        </p:nvGrpSpPr>
        <p:grpSpPr>
          <a:xfrm>
            <a:off x="-490164" y="3418650"/>
            <a:ext cx="6390942" cy="2844847"/>
            <a:chOff x="-490164" y="3427196"/>
            <a:chExt cx="6390942" cy="2844847"/>
          </a:xfrm>
        </p:grpSpPr>
        <p:grpSp>
          <p:nvGrpSpPr>
            <p:cNvPr id="236" name="Group 235">
              <a:extLst>
                <a:ext uri="{FF2B5EF4-FFF2-40B4-BE49-F238E27FC236}">
                  <a16:creationId xmlns:a16="http://schemas.microsoft.com/office/drawing/2014/main" id="{5966585C-E82C-4F08-B75F-3C623AA954D2}"/>
                </a:ext>
              </a:extLst>
            </p:cNvPr>
            <p:cNvGrpSpPr/>
            <p:nvPr/>
          </p:nvGrpSpPr>
          <p:grpSpPr>
            <a:xfrm>
              <a:off x="-490164" y="3427196"/>
              <a:ext cx="5110124" cy="741356"/>
              <a:chOff x="-490164" y="3427196"/>
              <a:chExt cx="5110124" cy="741356"/>
            </a:xfrm>
          </p:grpSpPr>
          <p:sp>
            <p:nvSpPr>
              <p:cNvPr id="233" name="Rectangle 232">
                <a:extLst>
                  <a:ext uri="{FF2B5EF4-FFF2-40B4-BE49-F238E27FC236}">
                    <a16:creationId xmlns:a16="http://schemas.microsoft.com/office/drawing/2014/main" id="{225735FE-6E92-435E-A8FC-FDEE5682DDD9}"/>
                  </a:ext>
                </a:extLst>
              </p:cNvPr>
              <p:cNvSpPr/>
              <p:nvPr/>
            </p:nvSpPr>
            <p:spPr bwMode="auto">
              <a:xfrm>
                <a:off x="-490164" y="3427196"/>
                <a:ext cx="5110124" cy="741356"/>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78" name="Group 77">
                <a:extLst>
                  <a:ext uri="{FF2B5EF4-FFF2-40B4-BE49-F238E27FC236}">
                    <a16:creationId xmlns:a16="http://schemas.microsoft.com/office/drawing/2014/main" id="{6D934E31-5E29-40A6-ACE1-59082860B200}"/>
                  </a:ext>
                </a:extLst>
              </p:cNvPr>
              <p:cNvGrpSpPr/>
              <p:nvPr/>
            </p:nvGrpSpPr>
            <p:grpSpPr>
              <a:xfrm>
                <a:off x="-490164" y="3489344"/>
                <a:ext cx="5110124" cy="613462"/>
                <a:chOff x="-490164" y="3476987"/>
                <a:chExt cx="5110124" cy="613462"/>
              </a:xfrm>
            </p:grpSpPr>
            <p:sp>
              <p:nvSpPr>
                <p:cNvPr id="75" name="Rectangle 74">
                  <a:extLst>
                    <a:ext uri="{FF2B5EF4-FFF2-40B4-BE49-F238E27FC236}">
                      <a16:creationId xmlns:a16="http://schemas.microsoft.com/office/drawing/2014/main" id="{5C9CEDE8-1FB0-4F25-9E23-03315F07093C}"/>
                    </a:ext>
                  </a:extLst>
                </p:cNvPr>
                <p:cNvSpPr/>
                <p:nvPr/>
              </p:nvSpPr>
              <p:spPr bwMode="auto">
                <a:xfrm>
                  <a:off x="-490164" y="3476987"/>
                  <a:ext cx="5110124" cy="613462"/>
                </a:xfrm>
                <a:prstGeom prst="rect">
                  <a:avLst/>
                </a:prstGeom>
                <a:gradFill flip="none" rotWithShape="1">
                  <a:gsLst>
                    <a:gs pos="0">
                      <a:schemeClr val="bg2">
                        <a:lumMod val="25000"/>
                      </a:schemeClr>
                    </a:gs>
                    <a:gs pos="100000">
                      <a:schemeClr val="accent6">
                        <a:lumMod val="50000"/>
                      </a:schemeClr>
                    </a:gs>
                  </a:gsLst>
                  <a:lin ang="108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223" name="Straight Connector 222">
                  <a:extLst>
                    <a:ext uri="{FF2B5EF4-FFF2-40B4-BE49-F238E27FC236}">
                      <a16:creationId xmlns:a16="http://schemas.microsoft.com/office/drawing/2014/main" id="{6C693BF8-91A8-4B33-AF43-2CAF78801C1C}"/>
                    </a:ext>
                  </a:extLst>
                </p:cNvPr>
                <p:cNvCxnSpPr>
                  <a:cxnSpLocks/>
                  <a:stCxn id="75" idx="3"/>
                  <a:endCxn id="75" idx="1"/>
                </p:cNvCxnSpPr>
                <p:nvPr/>
              </p:nvCxnSpPr>
              <p:spPr>
                <a:xfrm flipH="1">
                  <a:off x="-490164" y="3783718"/>
                  <a:ext cx="5110124" cy="0"/>
                </a:xfrm>
                <a:prstGeom prst="line">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21" name="Block Arc 220">
              <a:extLst>
                <a:ext uri="{FF2B5EF4-FFF2-40B4-BE49-F238E27FC236}">
                  <a16:creationId xmlns:a16="http://schemas.microsoft.com/office/drawing/2014/main" id="{E28D7770-1EC3-4691-BCAC-BF3B23E22DE1}"/>
                </a:ext>
              </a:extLst>
            </p:cNvPr>
            <p:cNvSpPr/>
            <p:nvPr/>
          </p:nvSpPr>
          <p:spPr bwMode="auto">
            <a:xfrm>
              <a:off x="3223522" y="3480698"/>
              <a:ext cx="2677256" cy="2791345"/>
            </a:xfrm>
            <a:prstGeom prst="blockArc">
              <a:avLst>
                <a:gd name="adj1" fmla="val 16232556"/>
                <a:gd name="adj2" fmla="val 21584845"/>
                <a:gd name="adj3" fmla="val 23102"/>
              </a:avLst>
            </a:prstGeom>
            <a:solidFill>
              <a:srgbClr val="3B3B3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72" name="Arc 71">
              <a:extLst>
                <a:ext uri="{FF2B5EF4-FFF2-40B4-BE49-F238E27FC236}">
                  <a16:creationId xmlns:a16="http://schemas.microsoft.com/office/drawing/2014/main" id="{EC93857B-5E3B-4F09-BDB2-25DD4DE7C893}"/>
                </a:ext>
              </a:extLst>
            </p:cNvPr>
            <p:cNvSpPr/>
            <p:nvPr/>
          </p:nvSpPr>
          <p:spPr>
            <a:xfrm>
              <a:off x="3525734" y="3807205"/>
              <a:ext cx="2081903" cy="2081903"/>
            </a:xfrm>
            <a:prstGeom prst="arc">
              <a:avLst/>
            </a:prstGeom>
            <a:ln>
              <a:solidFill>
                <a:schemeClr val="bg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6" name="Group 315">
            <a:extLst>
              <a:ext uri="{FF2B5EF4-FFF2-40B4-BE49-F238E27FC236}">
                <a16:creationId xmlns:a16="http://schemas.microsoft.com/office/drawing/2014/main" id="{09288280-E2DE-4D41-A719-8F1FD9BADDC5}"/>
              </a:ext>
            </a:extLst>
          </p:cNvPr>
          <p:cNvGrpSpPr/>
          <p:nvPr/>
        </p:nvGrpSpPr>
        <p:grpSpPr>
          <a:xfrm>
            <a:off x="1135756" y="3481523"/>
            <a:ext cx="2291820" cy="1388915"/>
            <a:chOff x="1149476" y="2176189"/>
            <a:chExt cx="2291820" cy="1388915"/>
          </a:xfrm>
          <a:effectLst>
            <a:outerShdw blurRad="76200" dir="18900000" sy="23000" kx="-1200000" algn="bl" rotWithShape="0">
              <a:prstClr val="black">
                <a:alpha val="20000"/>
              </a:prstClr>
            </a:outerShdw>
          </a:effectLst>
        </p:grpSpPr>
        <p:sp>
          <p:nvSpPr>
            <p:cNvPr id="304" name="Flowchart: Process 303">
              <a:extLst>
                <a:ext uri="{FF2B5EF4-FFF2-40B4-BE49-F238E27FC236}">
                  <a16:creationId xmlns:a16="http://schemas.microsoft.com/office/drawing/2014/main" id="{4EE2D651-2E00-4192-B8CA-34438A2EE445}"/>
                </a:ext>
              </a:extLst>
            </p:cNvPr>
            <p:cNvSpPr/>
            <p:nvPr/>
          </p:nvSpPr>
          <p:spPr bwMode="auto">
            <a:xfrm>
              <a:off x="3199565"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5" name="Flowchart: Process 304">
              <a:extLst>
                <a:ext uri="{FF2B5EF4-FFF2-40B4-BE49-F238E27FC236}">
                  <a16:creationId xmlns:a16="http://schemas.microsoft.com/office/drawing/2014/main" id="{0BAD576A-F053-4A86-B0B7-0E7C9FDCFFB4}"/>
                </a:ext>
              </a:extLst>
            </p:cNvPr>
            <p:cNvSpPr/>
            <p:nvPr/>
          </p:nvSpPr>
          <p:spPr bwMode="auto">
            <a:xfrm>
              <a:off x="1266138" y="2596752"/>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0" name="Rectangle: Rounded Corners 279">
              <a:extLst>
                <a:ext uri="{FF2B5EF4-FFF2-40B4-BE49-F238E27FC236}">
                  <a16:creationId xmlns:a16="http://schemas.microsoft.com/office/drawing/2014/main" id="{8B831B91-521C-4DC2-A201-E14C435F79B4}"/>
                </a:ext>
              </a:extLst>
            </p:cNvPr>
            <p:cNvSpPr/>
            <p:nvPr/>
          </p:nvSpPr>
          <p:spPr bwMode="auto">
            <a:xfrm>
              <a:off x="1149476" y="2176189"/>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2" name="Rectangle: Rounded Corners 281">
              <a:extLst>
                <a:ext uri="{FF2B5EF4-FFF2-40B4-BE49-F238E27FC236}">
                  <a16:creationId xmlns:a16="http://schemas.microsoft.com/office/drawing/2014/main" id="{16F61E37-7FE0-4DB2-A235-8CAFFA942172}"/>
                </a:ext>
              </a:extLst>
            </p:cNvPr>
            <p:cNvSpPr/>
            <p:nvPr/>
          </p:nvSpPr>
          <p:spPr bwMode="auto">
            <a:xfrm>
              <a:off x="1218084" y="2255189"/>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3" name="Rectangle 282">
              <a:extLst>
                <a:ext uri="{FF2B5EF4-FFF2-40B4-BE49-F238E27FC236}">
                  <a16:creationId xmlns:a16="http://schemas.microsoft.com/office/drawing/2014/main" id="{4C201EC8-115D-4ED1-BA47-B22EA633F6A8}"/>
                </a:ext>
              </a:extLst>
            </p:cNvPr>
            <p:cNvSpPr/>
            <p:nvPr/>
          </p:nvSpPr>
          <p:spPr>
            <a:xfrm>
              <a:off x="1813215" y="2370508"/>
              <a:ext cx="1449436"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Apps Just </a:t>
              </a:r>
            </a:p>
            <a:p>
              <a:pPr algn="ctr" defTabSz="932472" fontAlgn="base">
                <a:spcBef>
                  <a:spcPct val="0"/>
                </a:spcBef>
                <a:spcAft>
                  <a:spcPct val="0"/>
                </a:spcAft>
              </a:pPr>
              <a:r>
                <a:rPr lang="en-US" sz="2200">
                  <a:gradFill>
                    <a:gsLst>
                      <a:gs pos="40075">
                        <a:srgbClr val="FFFFFF"/>
                      </a:gs>
                      <a:gs pos="30000">
                        <a:srgbClr val="FFFFFF"/>
                      </a:gs>
                    </a:gsLst>
                    <a:lin ang="5400000" scaled="0"/>
                  </a:gradFill>
                </a:rPr>
                <a:t>Run</a:t>
              </a:r>
            </a:p>
          </p:txBody>
        </p:sp>
        <p:sp>
          <p:nvSpPr>
            <p:cNvPr id="284" name="Rectangle 283">
              <a:extLst>
                <a:ext uri="{FF2B5EF4-FFF2-40B4-BE49-F238E27FC236}">
                  <a16:creationId xmlns:a16="http://schemas.microsoft.com/office/drawing/2014/main" id="{70E270C9-EE1F-4DD3-AA4B-984A97900546}"/>
                </a:ext>
              </a:extLst>
            </p:cNvPr>
            <p:cNvSpPr/>
            <p:nvPr/>
          </p:nvSpPr>
          <p:spPr>
            <a:xfrm>
              <a:off x="1410514" y="2447480"/>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1</a:t>
              </a:r>
            </a:p>
          </p:txBody>
        </p:sp>
      </p:grpSp>
      <p:grpSp>
        <p:nvGrpSpPr>
          <p:cNvPr id="295" name="Group 294">
            <a:extLst>
              <a:ext uri="{FF2B5EF4-FFF2-40B4-BE49-F238E27FC236}">
                <a16:creationId xmlns:a16="http://schemas.microsoft.com/office/drawing/2014/main" id="{DF181CB6-F3DF-498D-8A3C-29C9F030E5B8}"/>
              </a:ext>
            </a:extLst>
          </p:cNvPr>
          <p:cNvGrpSpPr/>
          <p:nvPr/>
        </p:nvGrpSpPr>
        <p:grpSpPr>
          <a:xfrm>
            <a:off x="4185857" y="1079048"/>
            <a:ext cx="2291820" cy="1424159"/>
            <a:chOff x="2904457" y="3263137"/>
            <a:chExt cx="2291820" cy="1424159"/>
          </a:xfrm>
          <a:effectLst>
            <a:outerShdw blurRad="76200" dir="18900000" sy="23000" kx="-1200000" algn="bl" rotWithShape="0">
              <a:prstClr val="black">
                <a:alpha val="20000"/>
              </a:prstClr>
            </a:outerShdw>
          </a:effectLst>
        </p:grpSpPr>
        <p:grpSp>
          <p:nvGrpSpPr>
            <p:cNvPr id="296" name="Group 295">
              <a:extLst>
                <a:ext uri="{FF2B5EF4-FFF2-40B4-BE49-F238E27FC236}">
                  <a16:creationId xmlns:a16="http://schemas.microsoft.com/office/drawing/2014/main" id="{AA5EBA70-3C78-44F5-95DA-9E1F267E7F0E}"/>
                </a:ext>
              </a:extLst>
            </p:cNvPr>
            <p:cNvGrpSpPr/>
            <p:nvPr/>
          </p:nvGrpSpPr>
          <p:grpSpPr>
            <a:xfrm>
              <a:off x="2904457" y="3263137"/>
              <a:ext cx="2291820" cy="1424159"/>
              <a:chOff x="2904457" y="3263137"/>
              <a:chExt cx="2291820" cy="1424159"/>
            </a:xfrm>
          </p:grpSpPr>
          <p:sp>
            <p:nvSpPr>
              <p:cNvPr id="299" name="Flowchart: Process 298">
                <a:extLst>
                  <a:ext uri="{FF2B5EF4-FFF2-40B4-BE49-F238E27FC236}">
                    <a16:creationId xmlns:a16="http://schemas.microsoft.com/office/drawing/2014/main" id="{9FCC3865-E074-48D2-876B-E7AD2E49256F}"/>
                  </a:ext>
                </a:extLst>
              </p:cNvPr>
              <p:cNvSpPr/>
              <p:nvPr/>
            </p:nvSpPr>
            <p:spPr bwMode="auto">
              <a:xfrm>
                <a:off x="2976829" y="3718944"/>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0" name="Rectangle: Rounded Corners 299">
                <a:extLst>
                  <a:ext uri="{FF2B5EF4-FFF2-40B4-BE49-F238E27FC236}">
                    <a16:creationId xmlns:a16="http://schemas.microsoft.com/office/drawing/2014/main" id="{86DAD873-13A7-43CA-8EAB-5428F51F23B3}"/>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01" name="Rectangle: Rounded Corners 300">
                <a:extLst>
                  <a:ext uri="{FF2B5EF4-FFF2-40B4-BE49-F238E27FC236}">
                    <a16:creationId xmlns:a16="http://schemas.microsoft.com/office/drawing/2014/main" id="{53B0A803-2446-4FDF-BDBC-797BE41B6A2E}"/>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297" name="Rectangle 296">
              <a:extLst>
                <a:ext uri="{FF2B5EF4-FFF2-40B4-BE49-F238E27FC236}">
                  <a16:creationId xmlns:a16="http://schemas.microsoft.com/office/drawing/2014/main" id="{2E2C24E4-D6A8-4078-9AA5-1C782B9DD493}"/>
                </a:ext>
              </a:extLst>
            </p:cNvPr>
            <p:cNvSpPr/>
            <p:nvPr/>
          </p:nvSpPr>
          <p:spPr>
            <a:xfrm>
              <a:off x="3470986" y="3590323"/>
              <a:ext cx="1401154"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Leverage</a:t>
              </a:r>
            </a:p>
          </p:txBody>
        </p:sp>
        <p:sp>
          <p:nvSpPr>
            <p:cNvPr id="298" name="Rectangle 297">
              <a:extLst>
                <a:ext uri="{FF2B5EF4-FFF2-40B4-BE49-F238E27FC236}">
                  <a16:creationId xmlns:a16="http://schemas.microsoft.com/office/drawing/2014/main" id="{C03AD659-E054-498B-8202-0973DED122C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2</a:t>
              </a:r>
            </a:p>
          </p:txBody>
        </p:sp>
      </p:grpSp>
      <p:grpSp>
        <p:nvGrpSpPr>
          <p:cNvPr id="307" name="Group 306">
            <a:extLst>
              <a:ext uri="{FF2B5EF4-FFF2-40B4-BE49-F238E27FC236}">
                <a16:creationId xmlns:a16="http://schemas.microsoft.com/office/drawing/2014/main" id="{0598821F-F13C-4248-8613-0361F9CB4A27}"/>
              </a:ext>
            </a:extLst>
          </p:cNvPr>
          <p:cNvGrpSpPr/>
          <p:nvPr/>
        </p:nvGrpSpPr>
        <p:grpSpPr>
          <a:xfrm>
            <a:off x="6525052" y="1084568"/>
            <a:ext cx="2291820" cy="1424159"/>
            <a:chOff x="4613988" y="1239201"/>
            <a:chExt cx="2291820" cy="1424159"/>
          </a:xfrm>
          <a:effectLst>
            <a:outerShdw blurRad="76200" dir="18900000" sy="23000" kx="-1200000" algn="bl" rotWithShape="0">
              <a:prstClr val="black">
                <a:alpha val="20000"/>
              </a:prstClr>
            </a:outerShdw>
          </a:effectLst>
        </p:grpSpPr>
        <p:sp>
          <p:nvSpPr>
            <p:cNvPr id="308" name="Flowchart: Process 307">
              <a:extLst>
                <a:ext uri="{FF2B5EF4-FFF2-40B4-BE49-F238E27FC236}">
                  <a16:creationId xmlns:a16="http://schemas.microsoft.com/office/drawing/2014/main" id="{E777453A-C639-4747-BE39-10B816D57F0F}"/>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09" name="Group 308">
              <a:extLst>
                <a:ext uri="{FF2B5EF4-FFF2-40B4-BE49-F238E27FC236}">
                  <a16:creationId xmlns:a16="http://schemas.microsoft.com/office/drawing/2014/main" id="{10D63A0C-AC6F-49F5-AF74-C3BCD2EA7D60}"/>
                </a:ext>
              </a:extLst>
            </p:cNvPr>
            <p:cNvGrpSpPr/>
            <p:nvPr/>
          </p:nvGrpSpPr>
          <p:grpSpPr>
            <a:xfrm>
              <a:off x="4613988" y="1239201"/>
              <a:ext cx="2291820" cy="1148453"/>
              <a:chOff x="2904457" y="3263137"/>
              <a:chExt cx="2291820" cy="1148453"/>
            </a:xfrm>
          </p:grpSpPr>
          <p:grpSp>
            <p:nvGrpSpPr>
              <p:cNvPr id="310" name="Group 309">
                <a:extLst>
                  <a:ext uri="{FF2B5EF4-FFF2-40B4-BE49-F238E27FC236}">
                    <a16:creationId xmlns:a16="http://schemas.microsoft.com/office/drawing/2014/main" id="{3756D5D5-C328-42B1-834D-56F0643C59E5}"/>
                  </a:ext>
                </a:extLst>
              </p:cNvPr>
              <p:cNvGrpSpPr/>
              <p:nvPr/>
            </p:nvGrpSpPr>
            <p:grpSpPr>
              <a:xfrm>
                <a:off x="2904457" y="3263137"/>
                <a:ext cx="2291820" cy="1148453"/>
                <a:chOff x="2904457" y="3263137"/>
                <a:chExt cx="2291820" cy="1148453"/>
              </a:xfrm>
            </p:grpSpPr>
            <p:sp>
              <p:nvSpPr>
                <p:cNvPr id="314" name="Rectangle: Rounded Corners 313">
                  <a:extLst>
                    <a:ext uri="{FF2B5EF4-FFF2-40B4-BE49-F238E27FC236}">
                      <a16:creationId xmlns:a16="http://schemas.microsoft.com/office/drawing/2014/main" id="{070A28D9-42E7-491F-B99B-932BF45D75B1}"/>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15" name="Rectangle: Rounded Corners 314">
                  <a:extLst>
                    <a:ext uri="{FF2B5EF4-FFF2-40B4-BE49-F238E27FC236}">
                      <a16:creationId xmlns:a16="http://schemas.microsoft.com/office/drawing/2014/main" id="{29F7378C-6B34-4DFE-9A9D-6629D3113358}"/>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11" name="Rectangle 310">
                <a:extLst>
                  <a:ext uri="{FF2B5EF4-FFF2-40B4-BE49-F238E27FC236}">
                    <a16:creationId xmlns:a16="http://schemas.microsoft.com/office/drawing/2014/main" id="{2A8C040E-00EC-48D8-8EB7-97CA9C62F8BF}"/>
                  </a:ext>
                </a:extLst>
              </p:cNvPr>
              <p:cNvSpPr/>
              <p:nvPr/>
            </p:nvSpPr>
            <p:spPr>
              <a:xfrm>
                <a:off x="3441297" y="3586365"/>
                <a:ext cx="1324402" cy="461665"/>
              </a:xfrm>
              <a:prstGeom prst="rect">
                <a:avLst/>
              </a:prstGeom>
            </p:spPr>
            <p:txBody>
              <a:bodyPr wrap="none">
                <a:spAutoFit/>
              </a:bodyPr>
              <a:lstStyle/>
              <a:p>
                <a:pPr algn="ctr" defTabSz="932472" fontAlgn="base">
                  <a:spcBef>
                    <a:spcPct val="0"/>
                  </a:spcBef>
                  <a:spcAft>
                    <a:spcPct val="0"/>
                  </a:spcAft>
                </a:pPr>
                <a:r>
                  <a:rPr lang="en-US" sz="2400">
                    <a:gradFill>
                      <a:gsLst>
                        <a:gs pos="40075">
                          <a:srgbClr val="FFFFFF"/>
                        </a:gs>
                        <a:gs pos="30000">
                          <a:srgbClr val="FFFFFF"/>
                        </a:gs>
                      </a:gsLst>
                      <a:lin ang="5400000" scaled="0"/>
                    </a:gradFill>
                  </a:rPr>
                  <a:t>Enhance</a:t>
                </a:r>
              </a:p>
            </p:txBody>
          </p:sp>
          <p:sp>
            <p:nvSpPr>
              <p:cNvPr id="312" name="Rectangle 311">
                <a:extLst>
                  <a:ext uri="{FF2B5EF4-FFF2-40B4-BE49-F238E27FC236}">
                    <a16:creationId xmlns:a16="http://schemas.microsoft.com/office/drawing/2014/main" id="{18CDF270-7DC9-4AC1-AC55-C6CC3EF2616A}"/>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3</a:t>
                </a:r>
              </a:p>
            </p:txBody>
          </p:sp>
        </p:grpSp>
      </p:grpSp>
      <p:grpSp>
        <p:nvGrpSpPr>
          <p:cNvPr id="317" name="Group 316">
            <a:extLst>
              <a:ext uri="{FF2B5EF4-FFF2-40B4-BE49-F238E27FC236}">
                <a16:creationId xmlns:a16="http://schemas.microsoft.com/office/drawing/2014/main" id="{81AC5EA3-E18B-484D-AC67-F4E2CDF79631}"/>
              </a:ext>
            </a:extLst>
          </p:cNvPr>
          <p:cNvGrpSpPr/>
          <p:nvPr/>
        </p:nvGrpSpPr>
        <p:grpSpPr>
          <a:xfrm>
            <a:off x="9280920" y="3450945"/>
            <a:ext cx="2291820" cy="1443978"/>
            <a:chOff x="4613988" y="1239201"/>
            <a:chExt cx="2291820" cy="1443978"/>
          </a:xfrm>
          <a:effectLst>
            <a:outerShdw blurRad="76200" dir="18900000" sy="23000" kx="-1200000" algn="bl" rotWithShape="0">
              <a:prstClr val="black">
                <a:alpha val="20000"/>
              </a:prstClr>
            </a:outerShdw>
          </a:effectLst>
        </p:grpSpPr>
        <p:sp>
          <p:nvSpPr>
            <p:cNvPr id="318" name="Flowchart: Process 317">
              <a:extLst>
                <a:ext uri="{FF2B5EF4-FFF2-40B4-BE49-F238E27FC236}">
                  <a16:creationId xmlns:a16="http://schemas.microsoft.com/office/drawing/2014/main" id="{EE747F9F-A10B-4E78-BBF0-139CC51A366A}"/>
                </a:ext>
              </a:extLst>
            </p:cNvPr>
            <p:cNvSpPr/>
            <p:nvPr/>
          </p:nvSpPr>
          <p:spPr bwMode="auto">
            <a:xfrm>
              <a:off x="6669215" y="1695008"/>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319" name="Group 318">
              <a:extLst>
                <a:ext uri="{FF2B5EF4-FFF2-40B4-BE49-F238E27FC236}">
                  <a16:creationId xmlns:a16="http://schemas.microsoft.com/office/drawing/2014/main" id="{5D555C86-78AF-4C80-9708-BBDF4F2E7E8F}"/>
                </a:ext>
              </a:extLst>
            </p:cNvPr>
            <p:cNvGrpSpPr/>
            <p:nvPr/>
          </p:nvGrpSpPr>
          <p:grpSpPr>
            <a:xfrm>
              <a:off x="4613988" y="1239201"/>
              <a:ext cx="2291820" cy="1443978"/>
              <a:chOff x="2904457" y="3263137"/>
              <a:chExt cx="2291820" cy="1443978"/>
            </a:xfrm>
          </p:grpSpPr>
          <p:grpSp>
            <p:nvGrpSpPr>
              <p:cNvPr id="320" name="Group 319">
                <a:extLst>
                  <a:ext uri="{FF2B5EF4-FFF2-40B4-BE49-F238E27FC236}">
                    <a16:creationId xmlns:a16="http://schemas.microsoft.com/office/drawing/2014/main" id="{E074A03D-CCDC-4583-9C27-FEA00A678032}"/>
                  </a:ext>
                </a:extLst>
              </p:cNvPr>
              <p:cNvGrpSpPr/>
              <p:nvPr/>
            </p:nvGrpSpPr>
            <p:grpSpPr>
              <a:xfrm>
                <a:off x="2904457" y="3263137"/>
                <a:ext cx="2291820" cy="1443978"/>
                <a:chOff x="2904457" y="3263137"/>
                <a:chExt cx="2291820" cy="1443978"/>
              </a:xfrm>
            </p:grpSpPr>
            <p:sp>
              <p:nvSpPr>
                <p:cNvPr id="323" name="Flowchart: Process 322">
                  <a:extLst>
                    <a:ext uri="{FF2B5EF4-FFF2-40B4-BE49-F238E27FC236}">
                      <a16:creationId xmlns:a16="http://schemas.microsoft.com/office/drawing/2014/main" id="{1BA37ED1-1CED-4BD2-8CA9-72D7C5BED4B6}"/>
                    </a:ext>
                  </a:extLst>
                </p:cNvPr>
                <p:cNvSpPr/>
                <p:nvPr/>
              </p:nvSpPr>
              <p:spPr bwMode="auto">
                <a:xfrm>
                  <a:off x="3015958" y="3738763"/>
                  <a:ext cx="95872" cy="968352"/>
                </a:xfrm>
                <a:prstGeom prst="flowChartProcess">
                  <a:avLst/>
                </a:prstGeom>
                <a:gradFill flip="none" rotWithShape="1">
                  <a:gsLst>
                    <a:gs pos="50000">
                      <a:schemeClr val="bg1">
                        <a:lumMod val="75000"/>
                      </a:schemeClr>
                    </a:gs>
                    <a:gs pos="0">
                      <a:schemeClr val="bg1">
                        <a:lumMod val="50000"/>
                      </a:schemeClr>
                    </a:gs>
                    <a:gs pos="100000">
                      <a:schemeClr val="tx2">
                        <a:lumMod val="25000"/>
                        <a:lumOff val="75000"/>
                      </a:scheme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4" name="Rectangle: Rounded Corners 323">
                  <a:extLst>
                    <a:ext uri="{FF2B5EF4-FFF2-40B4-BE49-F238E27FC236}">
                      <a16:creationId xmlns:a16="http://schemas.microsoft.com/office/drawing/2014/main" id="{FD0787E2-C1FF-4325-BE5B-E2FB1A9A66E9}"/>
                    </a:ext>
                  </a:extLst>
                </p:cNvPr>
                <p:cNvSpPr/>
                <p:nvPr/>
              </p:nvSpPr>
              <p:spPr bwMode="auto">
                <a:xfrm>
                  <a:off x="2904457" y="3263137"/>
                  <a:ext cx="2291820" cy="1148453"/>
                </a:xfrm>
                <a:prstGeom prst="roundRect">
                  <a:avLst/>
                </a:prstGeom>
                <a:gradFill flip="none" rotWithShape="1">
                  <a:gsLst>
                    <a:gs pos="50000">
                      <a:srgbClr val="01854C"/>
                    </a:gs>
                    <a:gs pos="0">
                      <a:srgbClr val="016B3D"/>
                    </a:gs>
                    <a:gs pos="100000">
                      <a:srgbClr val="01854C"/>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25" name="Rectangle: Rounded Corners 324">
                  <a:extLst>
                    <a:ext uri="{FF2B5EF4-FFF2-40B4-BE49-F238E27FC236}">
                      <a16:creationId xmlns:a16="http://schemas.microsoft.com/office/drawing/2014/main" id="{8016C550-FBDF-4ED8-9E19-D8077B40AA5B}"/>
                    </a:ext>
                  </a:extLst>
                </p:cNvPr>
                <p:cNvSpPr/>
                <p:nvPr/>
              </p:nvSpPr>
              <p:spPr bwMode="auto">
                <a:xfrm>
                  <a:off x="2982728" y="3351950"/>
                  <a:ext cx="2129891" cy="965738"/>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321" name="Rectangle 320">
                <a:extLst>
                  <a:ext uri="{FF2B5EF4-FFF2-40B4-BE49-F238E27FC236}">
                    <a16:creationId xmlns:a16="http://schemas.microsoft.com/office/drawing/2014/main" id="{E476481E-5156-4C5D-9C87-46BBC3940392}"/>
                  </a:ext>
                </a:extLst>
              </p:cNvPr>
              <p:cNvSpPr/>
              <p:nvPr/>
            </p:nvSpPr>
            <p:spPr>
              <a:xfrm>
                <a:off x="3355495" y="3485971"/>
                <a:ext cx="1646605" cy="769441"/>
              </a:xfrm>
              <a:prstGeom prst="rect">
                <a:avLst/>
              </a:prstGeom>
            </p:spPr>
            <p:txBody>
              <a:bodyPr wrap="none">
                <a:spAutoFit/>
              </a:bodyPr>
              <a:lstStyle/>
              <a:p>
                <a:pPr algn="ctr" defTabSz="932472" fontAlgn="base">
                  <a:spcBef>
                    <a:spcPct val="0"/>
                  </a:spcBef>
                  <a:spcAft>
                    <a:spcPct val="0"/>
                  </a:spcAft>
                </a:pPr>
                <a:r>
                  <a:rPr lang="en-US" sz="2200">
                    <a:gradFill>
                      <a:gsLst>
                        <a:gs pos="40075">
                          <a:srgbClr val="FFFFFF"/>
                        </a:gs>
                        <a:gs pos="30000">
                          <a:srgbClr val="FFFFFF"/>
                        </a:gs>
                      </a:gsLst>
                      <a:lin ang="5400000" scaled="0"/>
                    </a:gradFill>
                  </a:rPr>
                  <a:t>New </a:t>
                </a:r>
              </a:p>
              <a:p>
                <a:pPr algn="ctr" defTabSz="932472" fontAlgn="base">
                  <a:spcBef>
                    <a:spcPct val="0"/>
                  </a:spcBef>
                  <a:spcAft>
                    <a:spcPct val="0"/>
                  </a:spcAft>
                </a:pPr>
                <a:r>
                  <a:rPr lang="en-US" sz="2200">
                    <a:gradFill>
                      <a:gsLst>
                        <a:gs pos="40075">
                          <a:srgbClr val="FFFFFF"/>
                        </a:gs>
                        <a:gs pos="30000">
                          <a:srgbClr val="FFFFFF"/>
                        </a:gs>
                      </a:gsLst>
                      <a:lin ang="5400000" scaled="0"/>
                    </a:gradFill>
                  </a:rPr>
                  <a:t>experiences</a:t>
                </a:r>
              </a:p>
            </p:txBody>
          </p:sp>
          <p:sp>
            <p:nvSpPr>
              <p:cNvPr id="322" name="Rectangle 321">
                <a:extLst>
                  <a:ext uri="{FF2B5EF4-FFF2-40B4-BE49-F238E27FC236}">
                    <a16:creationId xmlns:a16="http://schemas.microsoft.com/office/drawing/2014/main" id="{7E1BE62E-33C4-4A19-956C-AA56E6661FBD}"/>
                  </a:ext>
                </a:extLst>
              </p:cNvPr>
              <p:cNvSpPr/>
              <p:nvPr/>
            </p:nvSpPr>
            <p:spPr>
              <a:xfrm>
                <a:off x="3029650" y="3543057"/>
                <a:ext cx="405880" cy="584775"/>
              </a:xfrm>
              <a:prstGeom prst="rect">
                <a:avLst/>
              </a:prstGeom>
            </p:spPr>
            <p:txBody>
              <a:bodyPr wrap="none">
                <a:spAutoFit/>
              </a:bodyPr>
              <a:lstStyle/>
              <a:p>
                <a:pPr algn="ctr" defTabSz="932472" fontAlgn="base">
                  <a:spcBef>
                    <a:spcPct val="0"/>
                  </a:spcBef>
                  <a:spcAft>
                    <a:spcPct val="0"/>
                  </a:spcAft>
                </a:pPr>
                <a:r>
                  <a:rPr lang="en-US" sz="3200">
                    <a:gradFill>
                      <a:gsLst>
                        <a:gs pos="40075">
                          <a:srgbClr val="FFFFFF"/>
                        </a:gs>
                        <a:gs pos="30000">
                          <a:srgbClr val="FFFFFF"/>
                        </a:gs>
                      </a:gsLst>
                      <a:lin ang="5400000" scaled="0"/>
                    </a:gradFill>
                  </a:rPr>
                  <a:t>4</a:t>
                </a:r>
              </a:p>
            </p:txBody>
          </p:sp>
        </p:grpSp>
      </p:grpSp>
      <p:grpSp>
        <p:nvGrpSpPr>
          <p:cNvPr id="2" name="Group 1">
            <a:extLst>
              <a:ext uri="{FF2B5EF4-FFF2-40B4-BE49-F238E27FC236}">
                <a16:creationId xmlns:a16="http://schemas.microsoft.com/office/drawing/2014/main" id="{DC801DFC-8D52-469A-95A4-496E0C361974}"/>
              </a:ext>
            </a:extLst>
          </p:cNvPr>
          <p:cNvGrpSpPr/>
          <p:nvPr/>
        </p:nvGrpSpPr>
        <p:grpSpPr>
          <a:xfrm>
            <a:off x="326739" y="4621625"/>
            <a:ext cx="2103075" cy="2060986"/>
            <a:chOff x="326739" y="4621625"/>
            <a:chExt cx="2103075" cy="2060986"/>
          </a:xfrm>
        </p:grpSpPr>
        <p:grpSp>
          <p:nvGrpSpPr>
            <p:cNvPr id="166" name="Group 165">
              <a:extLst>
                <a:ext uri="{FF2B5EF4-FFF2-40B4-BE49-F238E27FC236}">
                  <a16:creationId xmlns:a16="http://schemas.microsoft.com/office/drawing/2014/main" id="{E935444E-B1B2-48F1-9177-3C42051C0320}"/>
                </a:ext>
              </a:extLst>
            </p:cNvPr>
            <p:cNvGrpSpPr/>
            <p:nvPr/>
          </p:nvGrpSpPr>
          <p:grpSpPr>
            <a:xfrm>
              <a:off x="326739" y="5061340"/>
              <a:ext cx="1537804" cy="1198707"/>
              <a:chOff x="606805" y="2313320"/>
              <a:chExt cx="2221472" cy="1731621"/>
            </a:xfrm>
          </p:grpSpPr>
          <p:sp>
            <p:nvSpPr>
              <p:cNvPr id="167" name="Freeform 134">
                <a:extLst>
                  <a:ext uri="{FF2B5EF4-FFF2-40B4-BE49-F238E27FC236}">
                    <a16:creationId xmlns:a16="http://schemas.microsoft.com/office/drawing/2014/main" id="{15FC4D75-0FE0-4BE1-B934-AF931884DDBD}"/>
                  </a:ext>
                </a:extLst>
              </p:cNvPr>
              <p:cNvSpPr>
                <a:spLocks/>
              </p:cNvSpPr>
              <p:nvPr/>
            </p:nvSpPr>
            <p:spPr bwMode="auto">
              <a:xfrm>
                <a:off x="1402813" y="2313320"/>
                <a:ext cx="636805" cy="289011"/>
              </a:xfrm>
              <a:custGeom>
                <a:avLst/>
                <a:gdLst>
                  <a:gd name="T0" fmla="*/ 70 w 409"/>
                  <a:gd name="T1" fmla="*/ 189 h 189"/>
                  <a:gd name="T2" fmla="*/ 70 w 409"/>
                  <a:gd name="T3" fmla="*/ 66 h 189"/>
                  <a:gd name="T4" fmla="*/ 339 w 409"/>
                  <a:gd name="T5" fmla="*/ 66 h 189"/>
                  <a:gd name="T6" fmla="*/ 339 w 409"/>
                  <a:gd name="T7" fmla="*/ 189 h 189"/>
                  <a:gd name="T8" fmla="*/ 409 w 409"/>
                  <a:gd name="T9" fmla="*/ 189 h 189"/>
                  <a:gd name="T10" fmla="*/ 409 w 409"/>
                  <a:gd name="T11" fmla="*/ 35 h 189"/>
                  <a:gd name="T12" fmla="*/ 374 w 409"/>
                  <a:gd name="T13" fmla="*/ 0 h 189"/>
                  <a:gd name="T14" fmla="*/ 35 w 409"/>
                  <a:gd name="T15" fmla="*/ 0 h 189"/>
                  <a:gd name="T16" fmla="*/ 0 w 409"/>
                  <a:gd name="T17" fmla="*/ 35 h 189"/>
                  <a:gd name="T18" fmla="*/ 0 w 409"/>
                  <a:gd name="T19" fmla="*/ 189 h 189"/>
                  <a:gd name="T20" fmla="*/ 70 w 409"/>
                  <a:gd name="T21"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89">
                    <a:moveTo>
                      <a:pt x="70" y="189"/>
                    </a:moveTo>
                    <a:cubicBezTo>
                      <a:pt x="70" y="66"/>
                      <a:pt x="70" y="66"/>
                      <a:pt x="70" y="66"/>
                    </a:cubicBezTo>
                    <a:cubicBezTo>
                      <a:pt x="339" y="66"/>
                      <a:pt x="339" y="66"/>
                      <a:pt x="339" y="66"/>
                    </a:cubicBezTo>
                    <a:cubicBezTo>
                      <a:pt x="339" y="189"/>
                      <a:pt x="339" y="189"/>
                      <a:pt x="339" y="189"/>
                    </a:cubicBezTo>
                    <a:cubicBezTo>
                      <a:pt x="409" y="189"/>
                      <a:pt x="409" y="189"/>
                      <a:pt x="409" y="189"/>
                    </a:cubicBezTo>
                    <a:cubicBezTo>
                      <a:pt x="409" y="35"/>
                      <a:pt x="409" y="35"/>
                      <a:pt x="409" y="35"/>
                    </a:cubicBezTo>
                    <a:cubicBezTo>
                      <a:pt x="409" y="15"/>
                      <a:pt x="394" y="0"/>
                      <a:pt x="374" y="0"/>
                    </a:cubicBezTo>
                    <a:cubicBezTo>
                      <a:pt x="35" y="0"/>
                      <a:pt x="35" y="0"/>
                      <a:pt x="35" y="0"/>
                    </a:cubicBezTo>
                    <a:cubicBezTo>
                      <a:pt x="15" y="0"/>
                      <a:pt x="0" y="15"/>
                      <a:pt x="0" y="35"/>
                    </a:cubicBezTo>
                    <a:cubicBezTo>
                      <a:pt x="0" y="189"/>
                      <a:pt x="0" y="189"/>
                      <a:pt x="0" y="189"/>
                    </a:cubicBezTo>
                    <a:lnTo>
                      <a:pt x="70" y="189"/>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8" name="Freeform 136">
                <a:extLst>
                  <a:ext uri="{FF2B5EF4-FFF2-40B4-BE49-F238E27FC236}">
                    <a16:creationId xmlns:a16="http://schemas.microsoft.com/office/drawing/2014/main" id="{74335F0F-4ECA-4497-82CF-0EA45C08EB0C}"/>
                  </a:ext>
                </a:extLst>
              </p:cNvPr>
              <p:cNvSpPr>
                <a:spLocks/>
              </p:cNvSpPr>
              <p:nvPr/>
            </p:nvSpPr>
            <p:spPr bwMode="auto">
              <a:xfrm>
                <a:off x="817443" y="2602334"/>
                <a:ext cx="1802651" cy="1107062"/>
              </a:xfrm>
              <a:custGeom>
                <a:avLst/>
                <a:gdLst>
                  <a:gd name="T0" fmla="*/ 1161 w 1161"/>
                  <a:gd name="T1" fmla="*/ 711 h 721"/>
                  <a:gd name="T2" fmla="*/ 1151 w 1161"/>
                  <a:gd name="T3" fmla="*/ 721 h 721"/>
                  <a:gd name="T4" fmla="*/ 10 w 1161"/>
                  <a:gd name="T5" fmla="*/ 721 h 721"/>
                  <a:gd name="T6" fmla="*/ 0 w 1161"/>
                  <a:gd name="T7" fmla="*/ 711 h 721"/>
                  <a:gd name="T8" fmla="*/ 0 w 1161"/>
                  <a:gd name="T9" fmla="*/ 10 h 721"/>
                  <a:gd name="T10" fmla="*/ 10 w 1161"/>
                  <a:gd name="T11" fmla="*/ 0 h 721"/>
                  <a:gd name="T12" fmla="*/ 1151 w 1161"/>
                  <a:gd name="T13" fmla="*/ 0 h 721"/>
                  <a:gd name="T14" fmla="*/ 1161 w 1161"/>
                  <a:gd name="T15" fmla="*/ 10 h 721"/>
                  <a:gd name="T16" fmla="*/ 1161 w 1161"/>
                  <a:gd name="T17" fmla="*/ 71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1" h="721">
                    <a:moveTo>
                      <a:pt x="1161" y="711"/>
                    </a:moveTo>
                    <a:cubicBezTo>
                      <a:pt x="1161" y="716"/>
                      <a:pt x="1157" y="721"/>
                      <a:pt x="1151" y="721"/>
                    </a:cubicBezTo>
                    <a:cubicBezTo>
                      <a:pt x="10" y="721"/>
                      <a:pt x="10" y="721"/>
                      <a:pt x="10" y="721"/>
                    </a:cubicBezTo>
                    <a:cubicBezTo>
                      <a:pt x="4" y="721"/>
                      <a:pt x="0" y="716"/>
                      <a:pt x="0" y="711"/>
                    </a:cubicBezTo>
                    <a:cubicBezTo>
                      <a:pt x="0" y="10"/>
                      <a:pt x="0" y="10"/>
                      <a:pt x="0" y="10"/>
                    </a:cubicBezTo>
                    <a:cubicBezTo>
                      <a:pt x="0" y="4"/>
                      <a:pt x="4" y="0"/>
                      <a:pt x="10" y="0"/>
                    </a:cubicBezTo>
                    <a:cubicBezTo>
                      <a:pt x="1151" y="0"/>
                      <a:pt x="1151" y="0"/>
                      <a:pt x="1151" y="0"/>
                    </a:cubicBezTo>
                    <a:cubicBezTo>
                      <a:pt x="1157" y="0"/>
                      <a:pt x="1161" y="4"/>
                      <a:pt x="1161" y="10"/>
                    </a:cubicBezTo>
                    <a:lnTo>
                      <a:pt x="1161" y="7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69" name="Freeform 137">
                <a:extLst>
                  <a:ext uri="{FF2B5EF4-FFF2-40B4-BE49-F238E27FC236}">
                    <a16:creationId xmlns:a16="http://schemas.microsoft.com/office/drawing/2014/main" id="{958721B3-3897-43F4-8C42-624DC3269AEE}"/>
                  </a:ext>
                </a:extLst>
              </p:cNvPr>
              <p:cNvSpPr>
                <a:spLocks/>
              </p:cNvSpPr>
              <p:nvPr/>
            </p:nvSpPr>
            <p:spPr bwMode="auto">
              <a:xfrm>
                <a:off x="957050" y="2744390"/>
                <a:ext cx="1520986" cy="835195"/>
              </a:xfrm>
              <a:custGeom>
                <a:avLst/>
                <a:gdLst>
                  <a:gd name="T0" fmla="*/ 980 w 980"/>
                  <a:gd name="T1" fmla="*/ 530 h 543"/>
                  <a:gd name="T2" fmla="*/ 967 w 980"/>
                  <a:gd name="T3" fmla="*/ 543 h 543"/>
                  <a:gd name="T4" fmla="*/ 14 w 980"/>
                  <a:gd name="T5" fmla="*/ 543 h 543"/>
                  <a:gd name="T6" fmla="*/ 0 w 980"/>
                  <a:gd name="T7" fmla="*/ 530 h 543"/>
                  <a:gd name="T8" fmla="*/ 0 w 980"/>
                  <a:gd name="T9" fmla="*/ 13 h 543"/>
                  <a:gd name="T10" fmla="*/ 14 w 980"/>
                  <a:gd name="T11" fmla="*/ 0 h 543"/>
                  <a:gd name="T12" fmla="*/ 967 w 980"/>
                  <a:gd name="T13" fmla="*/ 0 h 543"/>
                  <a:gd name="T14" fmla="*/ 980 w 980"/>
                  <a:gd name="T15" fmla="*/ 13 h 543"/>
                  <a:gd name="T16" fmla="*/ 980 w 980"/>
                  <a:gd name="T17" fmla="*/ 53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3">
                    <a:moveTo>
                      <a:pt x="980" y="530"/>
                    </a:moveTo>
                    <a:cubicBezTo>
                      <a:pt x="980" y="537"/>
                      <a:pt x="974" y="543"/>
                      <a:pt x="967" y="543"/>
                    </a:cubicBezTo>
                    <a:cubicBezTo>
                      <a:pt x="14" y="543"/>
                      <a:pt x="14" y="543"/>
                      <a:pt x="14" y="543"/>
                    </a:cubicBezTo>
                    <a:cubicBezTo>
                      <a:pt x="6" y="543"/>
                      <a:pt x="0" y="537"/>
                      <a:pt x="0" y="530"/>
                    </a:cubicBezTo>
                    <a:cubicBezTo>
                      <a:pt x="0" y="13"/>
                      <a:pt x="0" y="13"/>
                      <a:pt x="0" y="13"/>
                    </a:cubicBezTo>
                    <a:cubicBezTo>
                      <a:pt x="0" y="6"/>
                      <a:pt x="6" y="0"/>
                      <a:pt x="14" y="0"/>
                    </a:cubicBezTo>
                    <a:cubicBezTo>
                      <a:pt x="967" y="0"/>
                      <a:pt x="967" y="0"/>
                      <a:pt x="967" y="0"/>
                    </a:cubicBezTo>
                    <a:cubicBezTo>
                      <a:pt x="974" y="0"/>
                      <a:pt x="980" y="6"/>
                      <a:pt x="980" y="13"/>
                    </a:cubicBezTo>
                    <a:lnTo>
                      <a:pt x="980" y="53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0" name="Freeform 138">
                <a:extLst>
                  <a:ext uri="{FF2B5EF4-FFF2-40B4-BE49-F238E27FC236}">
                    <a16:creationId xmlns:a16="http://schemas.microsoft.com/office/drawing/2014/main" id="{AE885E80-21F0-447A-9690-00860D2C3047}"/>
                  </a:ext>
                </a:extLst>
              </p:cNvPr>
              <p:cNvSpPr>
                <a:spLocks/>
              </p:cNvSpPr>
              <p:nvPr/>
            </p:nvSpPr>
            <p:spPr bwMode="auto">
              <a:xfrm>
                <a:off x="957050" y="2996663"/>
                <a:ext cx="1520986" cy="582920"/>
              </a:xfrm>
              <a:custGeom>
                <a:avLst/>
                <a:gdLst>
                  <a:gd name="T0" fmla="*/ 490 w 980"/>
                  <a:gd name="T1" fmla="*/ 148 h 379"/>
                  <a:gd name="T2" fmla="*/ 0 w 980"/>
                  <a:gd name="T3" fmla="*/ 0 h 379"/>
                  <a:gd name="T4" fmla="*/ 0 w 980"/>
                  <a:gd name="T5" fmla="*/ 366 h 379"/>
                  <a:gd name="T6" fmla="*/ 14 w 980"/>
                  <a:gd name="T7" fmla="*/ 379 h 379"/>
                  <a:gd name="T8" fmla="*/ 967 w 980"/>
                  <a:gd name="T9" fmla="*/ 379 h 379"/>
                  <a:gd name="T10" fmla="*/ 980 w 980"/>
                  <a:gd name="T11" fmla="*/ 366 h 379"/>
                  <a:gd name="T12" fmla="*/ 980 w 980"/>
                  <a:gd name="T13" fmla="*/ 0 h 379"/>
                  <a:gd name="T14" fmla="*/ 490 w 980"/>
                  <a:gd name="T15" fmla="*/ 148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0" h="379">
                    <a:moveTo>
                      <a:pt x="490" y="148"/>
                    </a:moveTo>
                    <a:cubicBezTo>
                      <a:pt x="202" y="148"/>
                      <a:pt x="31" y="24"/>
                      <a:pt x="0" y="0"/>
                    </a:cubicBezTo>
                    <a:cubicBezTo>
                      <a:pt x="0" y="366"/>
                      <a:pt x="0" y="366"/>
                      <a:pt x="0" y="366"/>
                    </a:cubicBezTo>
                    <a:cubicBezTo>
                      <a:pt x="0" y="373"/>
                      <a:pt x="6" y="379"/>
                      <a:pt x="14" y="379"/>
                    </a:cubicBezTo>
                    <a:cubicBezTo>
                      <a:pt x="967" y="379"/>
                      <a:pt x="967" y="379"/>
                      <a:pt x="967" y="379"/>
                    </a:cubicBezTo>
                    <a:cubicBezTo>
                      <a:pt x="974" y="379"/>
                      <a:pt x="980" y="373"/>
                      <a:pt x="980" y="366"/>
                    </a:cubicBezTo>
                    <a:cubicBezTo>
                      <a:pt x="980" y="0"/>
                      <a:pt x="980" y="0"/>
                      <a:pt x="980" y="0"/>
                    </a:cubicBezTo>
                    <a:cubicBezTo>
                      <a:pt x="950" y="24"/>
                      <a:pt x="778" y="148"/>
                      <a:pt x="490" y="148"/>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1" name="Freeform 140">
                <a:extLst>
                  <a:ext uri="{FF2B5EF4-FFF2-40B4-BE49-F238E27FC236}">
                    <a16:creationId xmlns:a16="http://schemas.microsoft.com/office/drawing/2014/main" id="{D666A155-E811-485B-8C0D-5319BFDA705B}"/>
                  </a:ext>
                </a:extLst>
              </p:cNvPr>
              <p:cNvSpPr>
                <a:spLocks/>
              </p:cNvSpPr>
              <p:nvPr/>
            </p:nvSpPr>
            <p:spPr bwMode="auto">
              <a:xfrm>
                <a:off x="1402813" y="2313320"/>
                <a:ext cx="636805" cy="107767"/>
              </a:xfrm>
              <a:custGeom>
                <a:avLst/>
                <a:gdLst>
                  <a:gd name="T0" fmla="*/ 374 w 409"/>
                  <a:gd name="T1" fmla="*/ 0 h 70"/>
                  <a:gd name="T2" fmla="*/ 35 w 409"/>
                  <a:gd name="T3" fmla="*/ 0 h 70"/>
                  <a:gd name="T4" fmla="*/ 0 w 409"/>
                  <a:gd name="T5" fmla="*/ 35 h 70"/>
                  <a:gd name="T6" fmla="*/ 0 w 409"/>
                  <a:gd name="T7" fmla="*/ 70 h 70"/>
                  <a:gd name="T8" fmla="*/ 35 w 409"/>
                  <a:gd name="T9" fmla="*/ 35 h 70"/>
                  <a:gd name="T10" fmla="*/ 374 w 409"/>
                  <a:gd name="T11" fmla="*/ 35 h 70"/>
                  <a:gd name="T12" fmla="*/ 409 w 409"/>
                  <a:gd name="T13" fmla="*/ 70 h 70"/>
                  <a:gd name="T14" fmla="*/ 409 w 409"/>
                  <a:gd name="T15" fmla="*/ 35 h 70"/>
                  <a:gd name="T16" fmla="*/ 374 w 409"/>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9" h="70">
                    <a:moveTo>
                      <a:pt x="374" y="0"/>
                    </a:moveTo>
                    <a:cubicBezTo>
                      <a:pt x="35" y="0"/>
                      <a:pt x="35" y="0"/>
                      <a:pt x="35" y="0"/>
                    </a:cubicBezTo>
                    <a:cubicBezTo>
                      <a:pt x="15" y="0"/>
                      <a:pt x="0" y="15"/>
                      <a:pt x="0" y="35"/>
                    </a:cubicBezTo>
                    <a:cubicBezTo>
                      <a:pt x="0" y="70"/>
                      <a:pt x="0" y="70"/>
                      <a:pt x="0" y="70"/>
                    </a:cubicBezTo>
                    <a:cubicBezTo>
                      <a:pt x="0" y="51"/>
                      <a:pt x="15" y="35"/>
                      <a:pt x="35" y="35"/>
                    </a:cubicBezTo>
                    <a:cubicBezTo>
                      <a:pt x="374" y="35"/>
                      <a:pt x="374" y="35"/>
                      <a:pt x="374" y="35"/>
                    </a:cubicBezTo>
                    <a:cubicBezTo>
                      <a:pt x="394" y="35"/>
                      <a:pt x="409" y="51"/>
                      <a:pt x="409" y="70"/>
                    </a:cubicBezTo>
                    <a:cubicBezTo>
                      <a:pt x="409" y="35"/>
                      <a:pt x="409" y="35"/>
                      <a:pt x="409" y="35"/>
                    </a:cubicBezTo>
                    <a:cubicBezTo>
                      <a:pt x="409" y="15"/>
                      <a:pt x="394" y="0"/>
                      <a:pt x="374" y="0"/>
                    </a:cubicBezTo>
                    <a:close/>
                  </a:path>
                </a:pathLst>
              </a:custGeom>
              <a:solidFill>
                <a:srgbClr val="BA1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2" name="Rectangle 154">
                <a:extLst>
                  <a:ext uri="{FF2B5EF4-FFF2-40B4-BE49-F238E27FC236}">
                    <a16:creationId xmlns:a16="http://schemas.microsoft.com/office/drawing/2014/main" id="{ABFD0AF3-ED6D-4C55-966C-4A7ACE8F95D0}"/>
                  </a:ext>
                </a:extLst>
              </p:cNvPr>
              <p:cNvSpPr>
                <a:spLocks noChangeArrowheads="1"/>
              </p:cNvSpPr>
              <p:nvPr/>
            </p:nvSpPr>
            <p:spPr bwMode="auto">
              <a:xfrm>
                <a:off x="932558" y="3709394"/>
                <a:ext cx="1572419" cy="3673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3" name="Rectangle 155">
                <a:extLst>
                  <a:ext uri="{FF2B5EF4-FFF2-40B4-BE49-F238E27FC236}">
                    <a16:creationId xmlns:a16="http://schemas.microsoft.com/office/drawing/2014/main" id="{F347E546-6655-4664-9234-7C34032DC28A}"/>
                  </a:ext>
                </a:extLst>
              </p:cNvPr>
              <p:cNvSpPr>
                <a:spLocks noChangeArrowheads="1"/>
              </p:cNvSpPr>
              <p:nvPr/>
            </p:nvSpPr>
            <p:spPr bwMode="auto">
              <a:xfrm>
                <a:off x="932558" y="3709394"/>
                <a:ext cx="1572419" cy="36739"/>
              </a:xfrm>
              <a:prstGeom prst="rect">
                <a:avLst/>
              </a:prstGeom>
              <a:solidFill>
                <a:srgbClr val="0063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4" name="Freeform 156">
                <a:extLst>
                  <a:ext uri="{FF2B5EF4-FFF2-40B4-BE49-F238E27FC236}">
                    <a16:creationId xmlns:a16="http://schemas.microsoft.com/office/drawing/2014/main" id="{E1671CF5-9582-4AD4-8008-0338C0ABAEE8}"/>
                  </a:ext>
                </a:extLst>
              </p:cNvPr>
              <p:cNvSpPr>
                <a:spLocks/>
              </p:cNvSpPr>
              <p:nvPr/>
            </p:nvSpPr>
            <p:spPr bwMode="auto">
              <a:xfrm>
                <a:off x="611705" y="4017999"/>
                <a:ext cx="2214124" cy="26942"/>
              </a:xfrm>
              <a:custGeom>
                <a:avLst/>
                <a:gdLst>
                  <a:gd name="T0" fmla="*/ 1425 w 1425"/>
                  <a:gd name="T1" fmla="*/ 0 h 17"/>
                  <a:gd name="T2" fmla="*/ 1419 w 1425"/>
                  <a:gd name="T3" fmla="*/ 0 h 17"/>
                  <a:gd name="T4" fmla="*/ 6 w 1425"/>
                  <a:gd name="T5" fmla="*/ 0 h 17"/>
                  <a:gd name="T6" fmla="*/ 0 w 1425"/>
                  <a:gd name="T7" fmla="*/ 0 h 17"/>
                  <a:gd name="T8" fmla="*/ 0 w 1425"/>
                  <a:gd name="T9" fmla="*/ 11 h 17"/>
                  <a:gd name="T10" fmla="*/ 0 w 1425"/>
                  <a:gd name="T11" fmla="*/ 11 h 17"/>
                  <a:gd name="T12" fmla="*/ 8 w 1425"/>
                  <a:gd name="T13" fmla="*/ 17 h 17"/>
                  <a:gd name="T14" fmla="*/ 1417 w 1425"/>
                  <a:gd name="T15" fmla="*/ 17 h 17"/>
                  <a:gd name="T16" fmla="*/ 1425 w 1425"/>
                  <a:gd name="T17" fmla="*/ 11 h 17"/>
                  <a:gd name="T18" fmla="*/ 1425 w 1425"/>
                  <a:gd name="T19" fmla="*/ 11 h 17"/>
                  <a:gd name="T20" fmla="*/ 1425 w 1425"/>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25" h="17">
                    <a:moveTo>
                      <a:pt x="1425" y="0"/>
                    </a:moveTo>
                    <a:cubicBezTo>
                      <a:pt x="1419" y="0"/>
                      <a:pt x="1419" y="0"/>
                      <a:pt x="1419" y="0"/>
                    </a:cubicBezTo>
                    <a:cubicBezTo>
                      <a:pt x="6" y="0"/>
                      <a:pt x="6" y="0"/>
                      <a:pt x="6" y="0"/>
                    </a:cubicBezTo>
                    <a:cubicBezTo>
                      <a:pt x="0" y="0"/>
                      <a:pt x="0" y="0"/>
                      <a:pt x="0" y="0"/>
                    </a:cubicBezTo>
                    <a:cubicBezTo>
                      <a:pt x="0" y="11"/>
                      <a:pt x="0" y="11"/>
                      <a:pt x="0" y="11"/>
                    </a:cubicBezTo>
                    <a:cubicBezTo>
                      <a:pt x="0" y="11"/>
                      <a:pt x="0" y="11"/>
                      <a:pt x="0" y="11"/>
                    </a:cubicBezTo>
                    <a:cubicBezTo>
                      <a:pt x="0" y="15"/>
                      <a:pt x="3" y="17"/>
                      <a:pt x="8" y="17"/>
                    </a:cubicBezTo>
                    <a:cubicBezTo>
                      <a:pt x="1417" y="17"/>
                      <a:pt x="1417" y="17"/>
                      <a:pt x="1417" y="17"/>
                    </a:cubicBezTo>
                    <a:cubicBezTo>
                      <a:pt x="1422" y="17"/>
                      <a:pt x="1425" y="15"/>
                      <a:pt x="1425" y="11"/>
                    </a:cubicBezTo>
                    <a:cubicBezTo>
                      <a:pt x="1425" y="11"/>
                      <a:pt x="1425" y="11"/>
                      <a:pt x="1425" y="11"/>
                    </a:cubicBezTo>
                    <a:lnTo>
                      <a:pt x="142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5" name="Freeform 157">
                <a:extLst>
                  <a:ext uri="{FF2B5EF4-FFF2-40B4-BE49-F238E27FC236}">
                    <a16:creationId xmlns:a16="http://schemas.microsoft.com/office/drawing/2014/main" id="{0D005016-A8E0-40C2-BF5A-907DE769ADD8}"/>
                  </a:ext>
                </a:extLst>
              </p:cNvPr>
              <p:cNvSpPr>
                <a:spLocks/>
              </p:cNvSpPr>
              <p:nvPr/>
            </p:nvSpPr>
            <p:spPr bwMode="auto">
              <a:xfrm>
                <a:off x="606805" y="3733885"/>
                <a:ext cx="2221472" cy="293909"/>
              </a:xfrm>
              <a:custGeom>
                <a:avLst/>
                <a:gdLst>
                  <a:gd name="T0" fmla="*/ 1426 w 1430"/>
                  <a:gd name="T1" fmla="*/ 180 h 191"/>
                  <a:gd name="T2" fmla="*/ 1297 w 1430"/>
                  <a:gd name="T3" fmla="*/ 11 h 191"/>
                  <a:gd name="T4" fmla="*/ 1274 w 1430"/>
                  <a:gd name="T5" fmla="*/ 0 h 191"/>
                  <a:gd name="T6" fmla="*/ 157 w 1430"/>
                  <a:gd name="T7" fmla="*/ 0 h 191"/>
                  <a:gd name="T8" fmla="*/ 134 w 1430"/>
                  <a:gd name="T9" fmla="*/ 11 h 191"/>
                  <a:gd name="T10" fmla="*/ 5 w 1430"/>
                  <a:gd name="T11" fmla="*/ 180 h 191"/>
                  <a:gd name="T12" fmla="*/ 11 w 1430"/>
                  <a:gd name="T13" fmla="*/ 191 h 191"/>
                  <a:gd name="T14" fmla="*/ 1420 w 1430"/>
                  <a:gd name="T15" fmla="*/ 191 h 191"/>
                  <a:gd name="T16" fmla="*/ 1426 w 1430"/>
                  <a:gd name="T17" fmla="*/ 18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0" h="191">
                    <a:moveTo>
                      <a:pt x="1426" y="180"/>
                    </a:moveTo>
                    <a:cubicBezTo>
                      <a:pt x="1297" y="11"/>
                      <a:pt x="1297" y="11"/>
                      <a:pt x="1297" y="11"/>
                    </a:cubicBezTo>
                    <a:cubicBezTo>
                      <a:pt x="1292" y="5"/>
                      <a:pt x="1282" y="0"/>
                      <a:pt x="1274" y="0"/>
                    </a:cubicBezTo>
                    <a:cubicBezTo>
                      <a:pt x="157" y="0"/>
                      <a:pt x="157" y="0"/>
                      <a:pt x="157" y="0"/>
                    </a:cubicBezTo>
                    <a:cubicBezTo>
                      <a:pt x="149" y="0"/>
                      <a:pt x="139" y="5"/>
                      <a:pt x="134" y="11"/>
                    </a:cubicBezTo>
                    <a:cubicBezTo>
                      <a:pt x="5" y="180"/>
                      <a:pt x="5" y="180"/>
                      <a:pt x="5" y="180"/>
                    </a:cubicBezTo>
                    <a:cubicBezTo>
                      <a:pt x="0" y="186"/>
                      <a:pt x="3" y="191"/>
                      <a:pt x="11" y="191"/>
                    </a:cubicBezTo>
                    <a:cubicBezTo>
                      <a:pt x="1420" y="191"/>
                      <a:pt x="1420" y="191"/>
                      <a:pt x="1420" y="191"/>
                    </a:cubicBezTo>
                    <a:cubicBezTo>
                      <a:pt x="1428" y="191"/>
                      <a:pt x="1430" y="186"/>
                      <a:pt x="1426" y="18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6" name="Freeform 158">
                <a:extLst>
                  <a:ext uri="{FF2B5EF4-FFF2-40B4-BE49-F238E27FC236}">
                    <a16:creationId xmlns:a16="http://schemas.microsoft.com/office/drawing/2014/main" id="{A9758E53-B8AF-4E6E-AD7C-664FD119DF9E}"/>
                  </a:ext>
                </a:extLst>
              </p:cNvPr>
              <p:cNvSpPr>
                <a:spLocks/>
              </p:cNvSpPr>
              <p:nvPr/>
            </p:nvSpPr>
            <p:spPr bwMode="auto">
              <a:xfrm>
                <a:off x="1280350" y="2744390"/>
                <a:ext cx="83275" cy="636806"/>
              </a:xfrm>
              <a:custGeom>
                <a:avLst/>
                <a:gdLst>
                  <a:gd name="T0" fmla="*/ 0 w 53"/>
                  <a:gd name="T1" fmla="*/ 0 h 415"/>
                  <a:gd name="T2" fmla="*/ 0 w 53"/>
                  <a:gd name="T3" fmla="*/ 388 h 415"/>
                  <a:gd name="T4" fmla="*/ 26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6"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7" name="Freeform 159">
                <a:extLst>
                  <a:ext uri="{FF2B5EF4-FFF2-40B4-BE49-F238E27FC236}">
                    <a16:creationId xmlns:a16="http://schemas.microsoft.com/office/drawing/2014/main" id="{E13EE274-A672-4F2A-9D35-E6D251E8010F}"/>
                  </a:ext>
                </a:extLst>
              </p:cNvPr>
              <p:cNvSpPr>
                <a:spLocks/>
              </p:cNvSpPr>
              <p:nvPr/>
            </p:nvSpPr>
            <p:spPr bwMode="auto">
              <a:xfrm>
                <a:off x="1290147" y="2744390"/>
                <a:ext cx="73478" cy="636806"/>
              </a:xfrm>
              <a:custGeom>
                <a:avLst/>
                <a:gdLst>
                  <a:gd name="T0" fmla="*/ 33 w 47"/>
                  <a:gd name="T1" fmla="*/ 0 h 415"/>
                  <a:gd name="T2" fmla="*/ 33 w 47"/>
                  <a:gd name="T3" fmla="*/ 379 h 415"/>
                  <a:gd name="T4" fmla="*/ 6 w 47"/>
                  <a:gd name="T5" fmla="*/ 406 h 415"/>
                  <a:gd name="T6" fmla="*/ 0 w 47"/>
                  <a:gd name="T7" fmla="*/ 406 h 415"/>
                  <a:gd name="T8" fmla="*/ 20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0"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8" name="Freeform 160">
                <a:extLst>
                  <a:ext uri="{FF2B5EF4-FFF2-40B4-BE49-F238E27FC236}">
                    <a16:creationId xmlns:a16="http://schemas.microsoft.com/office/drawing/2014/main" id="{FDF942DF-3A44-46A4-9A3A-0E31C6333E86}"/>
                  </a:ext>
                </a:extLst>
              </p:cNvPr>
              <p:cNvSpPr>
                <a:spLocks/>
              </p:cNvSpPr>
              <p:nvPr/>
            </p:nvSpPr>
            <p:spPr bwMode="auto">
              <a:xfrm>
                <a:off x="1263205" y="3097080"/>
                <a:ext cx="120014" cy="132259"/>
              </a:xfrm>
              <a:custGeom>
                <a:avLst/>
                <a:gdLst>
                  <a:gd name="T0" fmla="*/ 71 w 77"/>
                  <a:gd name="T1" fmla="*/ 86 h 86"/>
                  <a:gd name="T2" fmla="*/ 65 w 77"/>
                  <a:gd name="T3" fmla="*/ 80 h 86"/>
                  <a:gd name="T4" fmla="*/ 65 w 77"/>
                  <a:gd name="T5" fmla="*/ 11 h 86"/>
                  <a:gd name="T6" fmla="*/ 11 w 77"/>
                  <a:gd name="T7" fmla="*/ 11 h 86"/>
                  <a:gd name="T8" fmla="*/ 11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5" y="83"/>
                      <a:pt x="65" y="80"/>
                    </a:cubicBezTo>
                    <a:cubicBezTo>
                      <a:pt x="65" y="11"/>
                      <a:pt x="65" y="11"/>
                      <a:pt x="65" y="11"/>
                    </a:cubicBezTo>
                    <a:cubicBezTo>
                      <a:pt x="11" y="11"/>
                      <a:pt x="11" y="11"/>
                      <a:pt x="11" y="11"/>
                    </a:cubicBezTo>
                    <a:cubicBezTo>
                      <a:pt x="11" y="80"/>
                      <a:pt x="11" y="80"/>
                      <a:pt x="11" y="80"/>
                    </a:cubicBezTo>
                    <a:cubicBezTo>
                      <a:pt x="11"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79" name="Freeform 161">
                <a:extLst>
                  <a:ext uri="{FF2B5EF4-FFF2-40B4-BE49-F238E27FC236}">
                    <a16:creationId xmlns:a16="http://schemas.microsoft.com/office/drawing/2014/main" id="{509901B1-7616-41F9-BF82-CEA0FF669644}"/>
                  </a:ext>
                </a:extLst>
              </p:cNvPr>
              <p:cNvSpPr>
                <a:spLocks/>
              </p:cNvSpPr>
              <p:nvPr/>
            </p:nvSpPr>
            <p:spPr bwMode="auto">
              <a:xfrm>
                <a:off x="1314639" y="3079937"/>
                <a:ext cx="17145" cy="80826"/>
              </a:xfrm>
              <a:custGeom>
                <a:avLst/>
                <a:gdLst>
                  <a:gd name="T0" fmla="*/ 5 w 11"/>
                  <a:gd name="T1" fmla="*/ 53 h 53"/>
                  <a:gd name="T2" fmla="*/ 0 w 11"/>
                  <a:gd name="T3" fmla="*/ 47 h 53"/>
                  <a:gd name="T4" fmla="*/ 0 w 11"/>
                  <a:gd name="T5" fmla="*/ 5 h 53"/>
                  <a:gd name="T6" fmla="*/ 5 w 11"/>
                  <a:gd name="T7" fmla="*/ 0 h 53"/>
                  <a:gd name="T8" fmla="*/ 11 w 11"/>
                  <a:gd name="T9" fmla="*/ 5 h 53"/>
                  <a:gd name="T10" fmla="*/ 11 w 11"/>
                  <a:gd name="T11" fmla="*/ 47 h 53"/>
                  <a:gd name="T12" fmla="*/ 5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5" y="53"/>
                    </a:moveTo>
                    <a:cubicBezTo>
                      <a:pt x="2" y="53"/>
                      <a:pt x="0" y="50"/>
                      <a:pt x="0" y="47"/>
                    </a:cubicBezTo>
                    <a:cubicBezTo>
                      <a:pt x="0" y="5"/>
                      <a:pt x="0" y="5"/>
                      <a:pt x="0" y="5"/>
                    </a:cubicBezTo>
                    <a:cubicBezTo>
                      <a:pt x="0" y="2"/>
                      <a:pt x="2" y="0"/>
                      <a:pt x="5" y="0"/>
                    </a:cubicBezTo>
                    <a:cubicBezTo>
                      <a:pt x="9" y="0"/>
                      <a:pt x="11" y="2"/>
                      <a:pt x="11" y="5"/>
                    </a:cubicBezTo>
                    <a:cubicBezTo>
                      <a:pt x="11" y="47"/>
                      <a:pt x="11" y="47"/>
                      <a:pt x="11" y="47"/>
                    </a:cubicBezTo>
                    <a:cubicBezTo>
                      <a:pt x="11" y="50"/>
                      <a:pt x="9" y="53"/>
                      <a:pt x="5"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0" name="Freeform 162">
                <a:extLst>
                  <a:ext uri="{FF2B5EF4-FFF2-40B4-BE49-F238E27FC236}">
                    <a16:creationId xmlns:a16="http://schemas.microsoft.com/office/drawing/2014/main" id="{FFAA29AA-B57D-48A4-9020-8AD184CB77A0}"/>
                  </a:ext>
                </a:extLst>
              </p:cNvPr>
              <p:cNvSpPr>
                <a:spLocks/>
              </p:cNvSpPr>
              <p:nvPr/>
            </p:nvSpPr>
            <p:spPr bwMode="auto">
              <a:xfrm>
                <a:off x="2056761" y="2744390"/>
                <a:ext cx="80826" cy="636806"/>
              </a:xfrm>
              <a:custGeom>
                <a:avLst/>
                <a:gdLst>
                  <a:gd name="T0" fmla="*/ 0 w 53"/>
                  <a:gd name="T1" fmla="*/ 0 h 415"/>
                  <a:gd name="T2" fmla="*/ 0 w 53"/>
                  <a:gd name="T3" fmla="*/ 388 h 415"/>
                  <a:gd name="T4" fmla="*/ 27 w 53"/>
                  <a:gd name="T5" fmla="*/ 415 h 415"/>
                  <a:gd name="T6" fmla="*/ 53 w 53"/>
                  <a:gd name="T7" fmla="*/ 388 h 415"/>
                  <a:gd name="T8" fmla="*/ 53 w 53"/>
                  <a:gd name="T9" fmla="*/ 0 h 415"/>
                  <a:gd name="T10" fmla="*/ 0 w 53"/>
                  <a:gd name="T11" fmla="*/ 0 h 415"/>
                </a:gdLst>
                <a:ahLst/>
                <a:cxnLst>
                  <a:cxn ang="0">
                    <a:pos x="T0" y="T1"/>
                  </a:cxn>
                  <a:cxn ang="0">
                    <a:pos x="T2" y="T3"/>
                  </a:cxn>
                  <a:cxn ang="0">
                    <a:pos x="T4" y="T5"/>
                  </a:cxn>
                  <a:cxn ang="0">
                    <a:pos x="T6" y="T7"/>
                  </a:cxn>
                  <a:cxn ang="0">
                    <a:pos x="T8" y="T9"/>
                  </a:cxn>
                  <a:cxn ang="0">
                    <a:pos x="T10" y="T11"/>
                  </a:cxn>
                </a:cxnLst>
                <a:rect l="0" t="0" r="r" b="b"/>
                <a:pathLst>
                  <a:path w="53" h="415">
                    <a:moveTo>
                      <a:pt x="0" y="0"/>
                    </a:moveTo>
                    <a:cubicBezTo>
                      <a:pt x="0" y="388"/>
                      <a:pt x="0" y="388"/>
                      <a:pt x="0" y="388"/>
                    </a:cubicBezTo>
                    <a:cubicBezTo>
                      <a:pt x="0" y="403"/>
                      <a:pt x="12" y="415"/>
                      <a:pt x="27" y="415"/>
                    </a:cubicBezTo>
                    <a:cubicBezTo>
                      <a:pt x="41" y="415"/>
                      <a:pt x="53" y="403"/>
                      <a:pt x="53" y="388"/>
                    </a:cubicBezTo>
                    <a:cubicBezTo>
                      <a:pt x="53" y="0"/>
                      <a:pt x="53" y="0"/>
                      <a:pt x="53" y="0"/>
                    </a:cubicBez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1" name="Freeform 163">
                <a:extLst>
                  <a:ext uri="{FF2B5EF4-FFF2-40B4-BE49-F238E27FC236}">
                    <a16:creationId xmlns:a16="http://schemas.microsoft.com/office/drawing/2014/main" id="{C90854C5-CAE8-460A-82EE-E12E34EDACA9}"/>
                  </a:ext>
                </a:extLst>
              </p:cNvPr>
              <p:cNvSpPr>
                <a:spLocks/>
              </p:cNvSpPr>
              <p:nvPr/>
            </p:nvSpPr>
            <p:spPr bwMode="auto">
              <a:xfrm>
                <a:off x="2066558" y="2744390"/>
                <a:ext cx="71029" cy="636806"/>
              </a:xfrm>
              <a:custGeom>
                <a:avLst/>
                <a:gdLst>
                  <a:gd name="T0" fmla="*/ 33 w 47"/>
                  <a:gd name="T1" fmla="*/ 0 h 415"/>
                  <a:gd name="T2" fmla="*/ 33 w 47"/>
                  <a:gd name="T3" fmla="*/ 379 h 415"/>
                  <a:gd name="T4" fmla="*/ 6 w 47"/>
                  <a:gd name="T5" fmla="*/ 406 h 415"/>
                  <a:gd name="T6" fmla="*/ 0 w 47"/>
                  <a:gd name="T7" fmla="*/ 406 h 415"/>
                  <a:gd name="T8" fmla="*/ 21 w 47"/>
                  <a:gd name="T9" fmla="*/ 415 h 415"/>
                  <a:gd name="T10" fmla="*/ 47 w 47"/>
                  <a:gd name="T11" fmla="*/ 388 h 415"/>
                  <a:gd name="T12" fmla="*/ 47 w 47"/>
                  <a:gd name="T13" fmla="*/ 0 h 415"/>
                  <a:gd name="T14" fmla="*/ 33 w 47"/>
                  <a:gd name="T15" fmla="*/ 0 h 4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415">
                    <a:moveTo>
                      <a:pt x="33" y="0"/>
                    </a:moveTo>
                    <a:cubicBezTo>
                      <a:pt x="33" y="379"/>
                      <a:pt x="33" y="379"/>
                      <a:pt x="33" y="379"/>
                    </a:cubicBezTo>
                    <a:cubicBezTo>
                      <a:pt x="33" y="394"/>
                      <a:pt x="21" y="406"/>
                      <a:pt x="6" y="406"/>
                    </a:cubicBezTo>
                    <a:cubicBezTo>
                      <a:pt x="4" y="406"/>
                      <a:pt x="2" y="406"/>
                      <a:pt x="0" y="406"/>
                    </a:cubicBezTo>
                    <a:cubicBezTo>
                      <a:pt x="5" y="411"/>
                      <a:pt x="12" y="415"/>
                      <a:pt x="21" y="415"/>
                    </a:cubicBezTo>
                    <a:cubicBezTo>
                      <a:pt x="35" y="415"/>
                      <a:pt x="47" y="403"/>
                      <a:pt x="47" y="388"/>
                    </a:cubicBezTo>
                    <a:cubicBezTo>
                      <a:pt x="47" y="0"/>
                      <a:pt x="47" y="0"/>
                      <a:pt x="47" y="0"/>
                    </a:cubicBezTo>
                    <a:lnTo>
                      <a:pt x="33" y="0"/>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2" name="Freeform 164">
                <a:extLst>
                  <a:ext uri="{FF2B5EF4-FFF2-40B4-BE49-F238E27FC236}">
                    <a16:creationId xmlns:a16="http://schemas.microsoft.com/office/drawing/2014/main" id="{6DA9EC8D-82CC-40E1-ACB0-FB29B397C1D2}"/>
                  </a:ext>
                </a:extLst>
              </p:cNvPr>
              <p:cNvSpPr>
                <a:spLocks/>
              </p:cNvSpPr>
              <p:nvPr/>
            </p:nvSpPr>
            <p:spPr bwMode="auto">
              <a:xfrm>
                <a:off x="2037167" y="3097080"/>
                <a:ext cx="120014" cy="132259"/>
              </a:xfrm>
              <a:custGeom>
                <a:avLst/>
                <a:gdLst>
                  <a:gd name="T0" fmla="*/ 71 w 77"/>
                  <a:gd name="T1" fmla="*/ 86 h 86"/>
                  <a:gd name="T2" fmla="*/ 66 w 77"/>
                  <a:gd name="T3" fmla="*/ 80 h 86"/>
                  <a:gd name="T4" fmla="*/ 66 w 77"/>
                  <a:gd name="T5" fmla="*/ 11 h 86"/>
                  <a:gd name="T6" fmla="*/ 12 w 77"/>
                  <a:gd name="T7" fmla="*/ 11 h 86"/>
                  <a:gd name="T8" fmla="*/ 12 w 77"/>
                  <a:gd name="T9" fmla="*/ 80 h 86"/>
                  <a:gd name="T10" fmla="*/ 6 w 77"/>
                  <a:gd name="T11" fmla="*/ 86 h 86"/>
                  <a:gd name="T12" fmla="*/ 0 w 77"/>
                  <a:gd name="T13" fmla="*/ 80 h 86"/>
                  <a:gd name="T14" fmla="*/ 0 w 77"/>
                  <a:gd name="T15" fmla="*/ 6 h 86"/>
                  <a:gd name="T16" fmla="*/ 6 w 77"/>
                  <a:gd name="T17" fmla="*/ 0 h 86"/>
                  <a:gd name="T18" fmla="*/ 71 w 77"/>
                  <a:gd name="T19" fmla="*/ 0 h 86"/>
                  <a:gd name="T20" fmla="*/ 77 w 77"/>
                  <a:gd name="T21" fmla="*/ 6 h 86"/>
                  <a:gd name="T22" fmla="*/ 77 w 77"/>
                  <a:gd name="T23" fmla="*/ 80 h 86"/>
                  <a:gd name="T24" fmla="*/ 71 w 77"/>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86">
                    <a:moveTo>
                      <a:pt x="71" y="86"/>
                    </a:moveTo>
                    <a:cubicBezTo>
                      <a:pt x="68" y="86"/>
                      <a:pt x="66" y="83"/>
                      <a:pt x="66" y="80"/>
                    </a:cubicBezTo>
                    <a:cubicBezTo>
                      <a:pt x="66" y="11"/>
                      <a:pt x="66" y="11"/>
                      <a:pt x="66" y="11"/>
                    </a:cubicBezTo>
                    <a:cubicBezTo>
                      <a:pt x="12" y="11"/>
                      <a:pt x="12" y="11"/>
                      <a:pt x="12" y="11"/>
                    </a:cubicBezTo>
                    <a:cubicBezTo>
                      <a:pt x="12" y="80"/>
                      <a:pt x="12" y="80"/>
                      <a:pt x="12" y="80"/>
                    </a:cubicBezTo>
                    <a:cubicBezTo>
                      <a:pt x="12" y="83"/>
                      <a:pt x="9" y="86"/>
                      <a:pt x="6" y="86"/>
                    </a:cubicBezTo>
                    <a:cubicBezTo>
                      <a:pt x="3" y="86"/>
                      <a:pt x="0" y="83"/>
                      <a:pt x="0" y="80"/>
                    </a:cubicBezTo>
                    <a:cubicBezTo>
                      <a:pt x="0" y="6"/>
                      <a:pt x="0" y="6"/>
                      <a:pt x="0" y="6"/>
                    </a:cubicBezTo>
                    <a:cubicBezTo>
                      <a:pt x="0" y="3"/>
                      <a:pt x="3" y="0"/>
                      <a:pt x="6" y="0"/>
                    </a:cubicBezTo>
                    <a:cubicBezTo>
                      <a:pt x="71" y="0"/>
                      <a:pt x="71" y="0"/>
                      <a:pt x="71" y="0"/>
                    </a:cubicBezTo>
                    <a:cubicBezTo>
                      <a:pt x="74" y="0"/>
                      <a:pt x="77" y="3"/>
                      <a:pt x="77" y="6"/>
                    </a:cubicBezTo>
                    <a:cubicBezTo>
                      <a:pt x="77" y="80"/>
                      <a:pt x="77" y="80"/>
                      <a:pt x="77" y="80"/>
                    </a:cubicBezTo>
                    <a:cubicBezTo>
                      <a:pt x="77" y="83"/>
                      <a:pt x="74" y="86"/>
                      <a:pt x="71" y="8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3" name="Freeform 165">
                <a:extLst>
                  <a:ext uri="{FF2B5EF4-FFF2-40B4-BE49-F238E27FC236}">
                    <a16:creationId xmlns:a16="http://schemas.microsoft.com/office/drawing/2014/main" id="{5874EDFB-8624-421F-A10B-B625B59041E5}"/>
                  </a:ext>
                </a:extLst>
              </p:cNvPr>
              <p:cNvSpPr>
                <a:spLocks/>
              </p:cNvSpPr>
              <p:nvPr/>
            </p:nvSpPr>
            <p:spPr bwMode="auto">
              <a:xfrm>
                <a:off x="2088601" y="3079937"/>
                <a:ext cx="17145" cy="80826"/>
              </a:xfrm>
              <a:custGeom>
                <a:avLst/>
                <a:gdLst>
                  <a:gd name="T0" fmla="*/ 6 w 11"/>
                  <a:gd name="T1" fmla="*/ 53 h 53"/>
                  <a:gd name="T2" fmla="*/ 0 w 11"/>
                  <a:gd name="T3" fmla="*/ 47 h 53"/>
                  <a:gd name="T4" fmla="*/ 0 w 11"/>
                  <a:gd name="T5" fmla="*/ 5 h 53"/>
                  <a:gd name="T6" fmla="*/ 6 w 11"/>
                  <a:gd name="T7" fmla="*/ 0 h 53"/>
                  <a:gd name="T8" fmla="*/ 11 w 11"/>
                  <a:gd name="T9" fmla="*/ 5 h 53"/>
                  <a:gd name="T10" fmla="*/ 11 w 11"/>
                  <a:gd name="T11" fmla="*/ 47 h 53"/>
                  <a:gd name="T12" fmla="*/ 6 w 1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1" h="53">
                    <a:moveTo>
                      <a:pt x="6" y="53"/>
                    </a:moveTo>
                    <a:cubicBezTo>
                      <a:pt x="2" y="53"/>
                      <a:pt x="0" y="50"/>
                      <a:pt x="0" y="47"/>
                    </a:cubicBezTo>
                    <a:cubicBezTo>
                      <a:pt x="0" y="5"/>
                      <a:pt x="0" y="5"/>
                      <a:pt x="0" y="5"/>
                    </a:cubicBezTo>
                    <a:cubicBezTo>
                      <a:pt x="0" y="2"/>
                      <a:pt x="2" y="0"/>
                      <a:pt x="6" y="0"/>
                    </a:cubicBezTo>
                    <a:cubicBezTo>
                      <a:pt x="9" y="0"/>
                      <a:pt x="11" y="2"/>
                      <a:pt x="11" y="5"/>
                    </a:cubicBezTo>
                    <a:cubicBezTo>
                      <a:pt x="11" y="47"/>
                      <a:pt x="11" y="47"/>
                      <a:pt x="11" y="47"/>
                    </a:cubicBezTo>
                    <a:cubicBezTo>
                      <a:pt x="11" y="50"/>
                      <a:pt x="9" y="53"/>
                      <a:pt x="6" y="53"/>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4" name="Freeform 166">
                <a:extLst>
                  <a:ext uri="{FF2B5EF4-FFF2-40B4-BE49-F238E27FC236}">
                    <a16:creationId xmlns:a16="http://schemas.microsoft.com/office/drawing/2014/main" id="{7E922340-BBDC-451B-8F1F-8013D2819A80}"/>
                  </a:ext>
                </a:extLst>
              </p:cNvPr>
              <p:cNvSpPr>
                <a:spLocks/>
              </p:cNvSpPr>
              <p:nvPr/>
            </p:nvSpPr>
            <p:spPr bwMode="auto">
              <a:xfrm>
                <a:off x="846831" y="3782871"/>
                <a:ext cx="1741419" cy="4898"/>
              </a:xfrm>
              <a:custGeom>
                <a:avLst/>
                <a:gdLst>
                  <a:gd name="T0" fmla="*/ 1119 w 1121"/>
                  <a:gd name="T1" fmla="*/ 4 h 4"/>
                  <a:gd name="T2" fmla="*/ 2 w 1121"/>
                  <a:gd name="T3" fmla="*/ 4 h 4"/>
                  <a:gd name="T4" fmla="*/ 0 w 1121"/>
                  <a:gd name="T5" fmla="*/ 2 h 4"/>
                  <a:gd name="T6" fmla="*/ 2 w 1121"/>
                  <a:gd name="T7" fmla="*/ 0 h 4"/>
                  <a:gd name="T8" fmla="*/ 1119 w 1121"/>
                  <a:gd name="T9" fmla="*/ 0 h 4"/>
                  <a:gd name="T10" fmla="*/ 1121 w 1121"/>
                  <a:gd name="T11" fmla="*/ 2 h 4"/>
                  <a:gd name="T12" fmla="*/ 1119 w 112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21" h="4">
                    <a:moveTo>
                      <a:pt x="1119" y="4"/>
                    </a:moveTo>
                    <a:cubicBezTo>
                      <a:pt x="2" y="4"/>
                      <a:pt x="2" y="4"/>
                      <a:pt x="2" y="4"/>
                    </a:cubicBezTo>
                    <a:cubicBezTo>
                      <a:pt x="1" y="4"/>
                      <a:pt x="0" y="3"/>
                      <a:pt x="0" y="2"/>
                    </a:cubicBezTo>
                    <a:cubicBezTo>
                      <a:pt x="0" y="1"/>
                      <a:pt x="1" y="0"/>
                      <a:pt x="2" y="0"/>
                    </a:cubicBezTo>
                    <a:cubicBezTo>
                      <a:pt x="1119" y="0"/>
                      <a:pt x="1119" y="0"/>
                      <a:pt x="1119" y="0"/>
                    </a:cubicBezTo>
                    <a:cubicBezTo>
                      <a:pt x="1120" y="0"/>
                      <a:pt x="1121" y="1"/>
                      <a:pt x="1121" y="2"/>
                    </a:cubicBezTo>
                    <a:cubicBezTo>
                      <a:pt x="1121" y="3"/>
                      <a:pt x="1120" y="4"/>
                      <a:pt x="111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5" name="Freeform 167">
                <a:extLst>
                  <a:ext uri="{FF2B5EF4-FFF2-40B4-BE49-F238E27FC236}">
                    <a16:creationId xmlns:a16="http://schemas.microsoft.com/office/drawing/2014/main" id="{AFB1BD30-705C-4003-AC66-AC920EB7E716}"/>
                  </a:ext>
                </a:extLst>
              </p:cNvPr>
              <p:cNvSpPr>
                <a:spLocks/>
              </p:cNvSpPr>
              <p:nvPr/>
            </p:nvSpPr>
            <p:spPr bwMode="auto">
              <a:xfrm>
                <a:off x="824789" y="3819610"/>
                <a:ext cx="1787953" cy="4898"/>
              </a:xfrm>
              <a:custGeom>
                <a:avLst/>
                <a:gdLst>
                  <a:gd name="T0" fmla="*/ 1149 w 1151"/>
                  <a:gd name="T1" fmla="*/ 4 h 4"/>
                  <a:gd name="T2" fmla="*/ 2 w 1151"/>
                  <a:gd name="T3" fmla="*/ 4 h 4"/>
                  <a:gd name="T4" fmla="*/ 0 w 1151"/>
                  <a:gd name="T5" fmla="*/ 2 h 4"/>
                  <a:gd name="T6" fmla="*/ 2 w 1151"/>
                  <a:gd name="T7" fmla="*/ 0 h 4"/>
                  <a:gd name="T8" fmla="*/ 1149 w 1151"/>
                  <a:gd name="T9" fmla="*/ 0 h 4"/>
                  <a:gd name="T10" fmla="*/ 1151 w 1151"/>
                  <a:gd name="T11" fmla="*/ 2 h 4"/>
                  <a:gd name="T12" fmla="*/ 1149 w 1151"/>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51" h="4">
                    <a:moveTo>
                      <a:pt x="1149" y="4"/>
                    </a:moveTo>
                    <a:cubicBezTo>
                      <a:pt x="2" y="4"/>
                      <a:pt x="2" y="4"/>
                      <a:pt x="2" y="4"/>
                    </a:cubicBezTo>
                    <a:cubicBezTo>
                      <a:pt x="1" y="4"/>
                      <a:pt x="0" y="3"/>
                      <a:pt x="0" y="2"/>
                    </a:cubicBezTo>
                    <a:cubicBezTo>
                      <a:pt x="0" y="1"/>
                      <a:pt x="1" y="0"/>
                      <a:pt x="2" y="0"/>
                    </a:cubicBezTo>
                    <a:cubicBezTo>
                      <a:pt x="1149" y="0"/>
                      <a:pt x="1149" y="0"/>
                      <a:pt x="1149" y="0"/>
                    </a:cubicBezTo>
                    <a:cubicBezTo>
                      <a:pt x="1150" y="0"/>
                      <a:pt x="1151" y="1"/>
                      <a:pt x="1151" y="2"/>
                    </a:cubicBezTo>
                    <a:cubicBezTo>
                      <a:pt x="1151" y="3"/>
                      <a:pt x="1150" y="4"/>
                      <a:pt x="1149"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6" name="Freeform 168">
                <a:extLst>
                  <a:ext uri="{FF2B5EF4-FFF2-40B4-BE49-F238E27FC236}">
                    <a16:creationId xmlns:a16="http://schemas.microsoft.com/office/drawing/2014/main" id="{023648C5-20C5-46B5-8DC8-B98636EBC6CB}"/>
                  </a:ext>
                </a:extLst>
              </p:cNvPr>
              <p:cNvSpPr>
                <a:spLocks/>
              </p:cNvSpPr>
              <p:nvPr/>
            </p:nvSpPr>
            <p:spPr bwMode="auto">
              <a:xfrm>
                <a:off x="795398" y="3853899"/>
                <a:ext cx="1844287" cy="7348"/>
              </a:xfrm>
              <a:custGeom>
                <a:avLst/>
                <a:gdLst>
                  <a:gd name="T0" fmla="*/ 1186 w 1188"/>
                  <a:gd name="T1" fmla="*/ 4 h 4"/>
                  <a:gd name="T2" fmla="*/ 2 w 1188"/>
                  <a:gd name="T3" fmla="*/ 4 h 4"/>
                  <a:gd name="T4" fmla="*/ 0 w 1188"/>
                  <a:gd name="T5" fmla="*/ 2 h 4"/>
                  <a:gd name="T6" fmla="*/ 2 w 1188"/>
                  <a:gd name="T7" fmla="*/ 0 h 4"/>
                  <a:gd name="T8" fmla="*/ 1186 w 1188"/>
                  <a:gd name="T9" fmla="*/ 0 h 4"/>
                  <a:gd name="T10" fmla="*/ 1188 w 1188"/>
                  <a:gd name="T11" fmla="*/ 2 h 4"/>
                  <a:gd name="T12" fmla="*/ 1186 w 1188"/>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188" h="4">
                    <a:moveTo>
                      <a:pt x="1186" y="4"/>
                    </a:moveTo>
                    <a:cubicBezTo>
                      <a:pt x="2" y="4"/>
                      <a:pt x="2" y="4"/>
                      <a:pt x="2" y="4"/>
                    </a:cubicBezTo>
                    <a:cubicBezTo>
                      <a:pt x="1" y="4"/>
                      <a:pt x="0" y="3"/>
                      <a:pt x="0" y="2"/>
                    </a:cubicBezTo>
                    <a:cubicBezTo>
                      <a:pt x="0" y="1"/>
                      <a:pt x="1" y="0"/>
                      <a:pt x="2" y="0"/>
                    </a:cubicBezTo>
                    <a:cubicBezTo>
                      <a:pt x="1186" y="0"/>
                      <a:pt x="1186" y="0"/>
                      <a:pt x="1186" y="0"/>
                    </a:cubicBezTo>
                    <a:cubicBezTo>
                      <a:pt x="1187" y="0"/>
                      <a:pt x="1188" y="1"/>
                      <a:pt x="1188" y="2"/>
                    </a:cubicBezTo>
                    <a:cubicBezTo>
                      <a:pt x="1188" y="3"/>
                      <a:pt x="1187" y="4"/>
                      <a:pt x="1186" y="4"/>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7" name="Freeform 169">
                <a:extLst>
                  <a:ext uri="{FF2B5EF4-FFF2-40B4-BE49-F238E27FC236}">
                    <a16:creationId xmlns:a16="http://schemas.microsoft.com/office/drawing/2014/main" id="{3C86B5DD-6699-4FB0-AE09-55D98DAD2398}"/>
                  </a:ext>
                </a:extLst>
              </p:cNvPr>
              <p:cNvSpPr>
                <a:spLocks noEditPoints="1"/>
              </p:cNvSpPr>
              <p:nvPr/>
            </p:nvSpPr>
            <p:spPr bwMode="auto">
              <a:xfrm>
                <a:off x="1483636" y="3907783"/>
                <a:ext cx="470257" cy="66131"/>
              </a:xfrm>
              <a:custGeom>
                <a:avLst/>
                <a:gdLst>
                  <a:gd name="T0" fmla="*/ 192 w 192"/>
                  <a:gd name="T1" fmla="*/ 27 h 27"/>
                  <a:gd name="T2" fmla="*/ 0 w 192"/>
                  <a:gd name="T3" fmla="*/ 27 h 27"/>
                  <a:gd name="T4" fmla="*/ 21 w 192"/>
                  <a:gd name="T5" fmla="*/ 0 h 27"/>
                  <a:gd name="T6" fmla="*/ 171 w 192"/>
                  <a:gd name="T7" fmla="*/ 0 h 27"/>
                  <a:gd name="T8" fmla="*/ 192 w 192"/>
                  <a:gd name="T9" fmla="*/ 27 h 27"/>
                  <a:gd name="T10" fmla="*/ 5 w 192"/>
                  <a:gd name="T11" fmla="*/ 25 h 27"/>
                  <a:gd name="T12" fmla="*/ 187 w 192"/>
                  <a:gd name="T13" fmla="*/ 25 h 27"/>
                  <a:gd name="T14" fmla="*/ 170 w 192"/>
                  <a:gd name="T15" fmla="*/ 3 h 27"/>
                  <a:gd name="T16" fmla="*/ 22 w 192"/>
                  <a:gd name="T17" fmla="*/ 3 h 27"/>
                  <a:gd name="T18" fmla="*/ 5 w 192"/>
                  <a:gd name="T19"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27">
                    <a:moveTo>
                      <a:pt x="192" y="27"/>
                    </a:moveTo>
                    <a:lnTo>
                      <a:pt x="0" y="27"/>
                    </a:lnTo>
                    <a:lnTo>
                      <a:pt x="21" y="0"/>
                    </a:lnTo>
                    <a:lnTo>
                      <a:pt x="171" y="0"/>
                    </a:lnTo>
                    <a:lnTo>
                      <a:pt x="192" y="27"/>
                    </a:lnTo>
                    <a:close/>
                    <a:moveTo>
                      <a:pt x="5" y="25"/>
                    </a:moveTo>
                    <a:lnTo>
                      <a:pt x="187" y="25"/>
                    </a:lnTo>
                    <a:lnTo>
                      <a:pt x="170" y="3"/>
                    </a:lnTo>
                    <a:lnTo>
                      <a:pt x="22" y="3"/>
                    </a:lnTo>
                    <a:lnTo>
                      <a:pt x="5" y="2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8" name="Freeform 170">
                <a:extLst>
                  <a:ext uri="{FF2B5EF4-FFF2-40B4-BE49-F238E27FC236}">
                    <a16:creationId xmlns:a16="http://schemas.microsoft.com/office/drawing/2014/main" id="{24D176FB-E025-47F2-A7D8-7A0AF405501E}"/>
                  </a:ext>
                </a:extLst>
              </p:cNvPr>
              <p:cNvSpPr>
                <a:spLocks/>
              </p:cNvSpPr>
              <p:nvPr/>
            </p:nvSpPr>
            <p:spPr bwMode="auto">
              <a:xfrm>
                <a:off x="2514777" y="3101977"/>
                <a:ext cx="68578" cy="68578"/>
              </a:xfrm>
              <a:custGeom>
                <a:avLst/>
                <a:gdLst>
                  <a:gd name="T0" fmla="*/ 0 w 28"/>
                  <a:gd name="T1" fmla="*/ 4 h 28"/>
                  <a:gd name="T2" fmla="*/ 0 w 28"/>
                  <a:gd name="T3" fmla="*/ 23 h 28"/>
                  <a:gd name="T4" fmla="*/ 28 w 28"/>
                  <a:gd name="T5" fmla="*/ 28 h 28"/>
                  <a:gd name="T6" fmla="*/ 28 w 28"/>
                  <a:gd name="T7" fmla="*/ 0 h 28"/>
                  <a:gd name="T8" fmla="*/ 0 w 28"/>
                  <a:gd name="T9" fmla="*/ 4 h 28"/>
                </a:gdLst>
                <a:ahLst/>
                <a:cxnLst>
                  <a:cxn ang="0">
                    <a:pos x="T0" y="T1"/>
                  </a:cxn>
                  <a:cxn ang="0">
                    <a:pos x="T2" y="T3"/>
                  </a:cxn>
                  <a:cxn ang="0">
                    <a:pos x="T4" y="T5"/>
                  </a:cxn>
                  <a:cxn ang="0">
                    <a:pos x="T6" y="T7"/>
                  </a:cxn>
                  <a:cxn ang="0">
                    <a:pos x="T8" y="T9"/>
                  </a:cxn>
                </a:cxnLst>
                <a:rect l="0" t="0" r="r" b="b"/>
                <a:pathLst>
                  <a:path w="28" h="28">
                    <a:moveTo>
                      <a:pt x="0" y="4"/>
                    </a:moveTo>
                    <a:lnTo>
                      <a:pt x="0" y="23"/>
                    </a:lnTo>
                    <a:lnTo>
                      <a:pt x="28" y="28"/>
                    </a:lnTo>
                    <a:lnTo>
                      <a:pt x="28" y="0"/>
                    </a:lnTo>
                    <a:lnTo>
                      <a:pt x="0" y="4"/>
                    </a:lnTo>
                    <a:close/>
                  </a:path>
                </a:pathLst>
              </a:custGeom>
              <a:solidFill>
                <a:srgbClr val="9494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89" name="Rectangle 171">
                <a:extLst>
                  <a:ext uri="{FF2B5EF4-FFF2-40B4-BE49-F238E27FC236}">
                    <a16:creationId xmlns:a16="http://schemas.microsoft.com/office/drawing/2014/main" id="{EE153DC6-2D00-4BCD-9CBE-673D0FCEB5A2}"/>
                  </a:ext>
                </a:extLst>
              </p:cNvPr>
              <p:cNvSpPr>
                <a:spLocks noChangeArrowheads="1"/>
              </p:cNvSpPr>
              <p:nvPr/>
            </p:nvSpPr>
            <p:spPr bwMode="auto">
              <a:xfrm>
                <a:off x="1929399" y="2565538"/>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190" name="Rectangle 172">
                <a:extLst>
                  <a:ext uri="{FF2B5EF4-FFF2-40B4-BE49-F238E27FC236}">
                    <a16:creationId xmlns:a16="http://schemas.microsoft.com/office/drawing/2014/main" id="{5C86C815-2F47-4706-9265-47862427828D}"/>
                  </a:ext>
                </a:extLst>
              </p:cNvPr>
              <p:cNvSpPr>
                <a:spLocks noChangeArrowheads="1"/>
              </p:cNvSpPr>
              <p:nvPr/>
            </p:nvSpPr>
            <p:spPr bwMode="auto">
              <a:xfrm>
                <a:off x="1402777" y="2565587"/>
                <a:ext cx="110217" cy="29391"/>
              </a:xfrm>
              <a:prstGeom prst="rect">
                <a:avLst/>
              </a:prstGeom>
              <a:solidFill>
                <a:srgbClr val="BA112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79" name="Group 78">
              <a:extLst>
                <a:ext uri="{FF2B5EF4-FFF2-40B4-BE49-F238E27FC236}">
                  <a16:creationId xmlns:a16="http://schemas.microsoft.com/office/drawing/2014/main" id="{407BA02B-1682-4852-86AE-31DE2B94C97A}"/>
                </a:ext>
              </a:extLst>
            </p:cNvPr>
            <p:cNvGrpSpPr/>
            <p:nvPr/>
          </p:nvGrpSpPr>
          <p:grpSpPr>
            <a:xfrm>
              <a:off x="1769498" y="4621625"/>
              <a:ext cx="660316" cy="2060986"/>
              <a:chOff x="5419726" y="636587"/>
              <a:chExt cx="733425" cy="2289176"/>
            </a:xfrm>
          </p:grpSpPr>
          <p:sp>
            <p:nvSpPr>
              <p:cNvPr id="80" name="Freeform 306">
                <a:extLst>
                  <a:ext uri="{FF2B5EF4-FFF2-40B4-BE49-F238E27FC236}">
                    <a16:creationId xmlns:a16="http://schemas.microsoft.com/office/drawing/2014/main" id="{ED5FFE4E-682B-497D-8C0A-D02A2B49F170}"/>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1" name="Freeform 307">
                <a:extLst>
                  <a:ext uri="{FF2B5EF4-FFF2-40B4-BE49-F238E27FC236}">
                    <a16:creationId xmlns:a16="http://schemas.microsoft.com/office/drawing/2014/main" id="{42114BDC-4732-4D8C-9250-4D7A2C7A77A9}"/>
                  </a:ext>
                </a:extLst>
              </p:cNvPr>
              <p:cNvSpPr>
                <a:spLocks/>
              </p:cNvSpPr>
              <p:nvPr/>
            </p:nvSpPr>
            <p:spPr bwMode="auto">
              <a:xfrm>
                <a:off x="5545138" y="1676400"/>
                <a:ext cx="452438" cy="1160463"/>
              </a:xfrm>
              <a:custGeom>
                <a:avLst/>
                <a:gdLst>
                  <a:gd name="T0" fmla="*/ 285 w 285"/>
                  <a:gd name="T1" fmla="*/ 0 h 731"/>
                  <a:gd name="T2" fmla="*/ 236 w 285"/>
                  <a:gd name="T3" fmla="*/ 0 h 731"/>
                  <a:gd name="T4" fmla="*/ 181 w 285"/>
                  <a:gd name="T5" fmla="*/ 0 h 731"/>
                  <a:gd name="T6" fmla="*/ 153 w 285"/>
                  <a:gd name="T7" fmla="*/ 0 h 731"/>
                  <a:gd name="T8" fmla="*/ 153 w 285"/>
                  <a:gd name="T9" fmla="*/ 0 h 731"/>
                  <a:gd name="T10" fmla="*/ 152 w 285"/>
                  <a:gd name="T11" fmla="*/ 0 h 731"/>
                  <a:gd name="T12" fmla="*/ 152 w 285"/>
                  <a:gd name="T13" fmla="*/ 0 h 731"/>
                  <a:gd name="T14" fmla="*/ 122 w 285"/>
                  <a:gd name="T15" fmla="*/ 0 h 731"/>
                  <a:gd name="T16" fmla="*/ 67 w 285"/>
                  <a:gd name="T17" fmla="*/ 0 h 731"/>
                  <a:gd name="T18" fmla="*/ 16 w 285"/>
                  <a:gd name="T19" fmla="*/ 120 h 731"/>
                  <a:gd name="T20" fmla="*/ 14 w 285"/>
                  <a:gd name="T21" fmla="*/ 416 h 731"/>
                  <a:gd name="T22" fmla="*/ 10 w 285"/>
                  <a:gd name="T23" fmla="*/ 543 h 731"/>
                  <a:gd name="T24" fmla="*/ 0 w 285"/>
                  <a:gd name="T25" fmla="*/ 731 h 731"/>
                  <a:gd name="T26" fmla="*/ 108 w 285"/>
                  <a:gd name="T27" fmla="*/ 731 h 731"/>
                  <a:gd name="T28" fmla="*/ 101 w 285"/>
                  <a:gd name="T29" fmla="*/ 452 h 731"/>
                  <a:gd name="T30" fmla="*/ 101 w 285"/>
                  <a:gd name="T31" fmla="*/ 452 h 731"/>
                  <a:gd name="T32" fmla="*/ 142 w 285"/>
                  <a:gd name="T33" fmla="*/ 207 h 731"/>
                  <a:gd name="T34" fmla="*/ 143 w 285"/>
                  <a:gd name="T35" fmla="*/ 207 h 731"/>
                  <a:gd name="T36" fmla="*/ 164 w 285"/>
                  <a:gd name="T37" fmla="*/ 207 h 731"/>
                  <a:gd name="T38" fmla="*/ 165 w 285"/>
                  <a:gd name="T39" fmla="*/ 207 h 731"/>
                  <a:gd name="T40" fmla="*/ 285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285" y="0"/>
                    </a:moveTo>
                    <a:lnTo>
                      <a:pt x="236" y="0"/>
                    </a:lnTo>
                    <a:lnTo>
                      <a:pt x="181" y="0"/>
                    </a:lnTo>
                    <a:lnTo>
                      <a:pt x="153" y="0"/>
                    </a:lnTo>
                    <a:lnTo>
                      <a:pt x="153" y="0"/>
                    </a:lnTo>
                    <a:lnTo>
                      <a:pt x="152" y="0"/>
                    </a:lnTo>
                    <a:lnTo>
                      <a:pt x="152" y="0"/>
                    </a:lnTo>
                    <a:lnTo>
                      <a:pt x="122" y="0"/>
                    </a:lnTo>
                    <a:lnTo>
                      <a:pt x="67" y="0"/>
                    </a:lnTo>
                    <a:lnTo>
                      <a:pt x="16" y="120"/>
                    </a:lnTo>
                    <a:lnTo>
                      <a:pt x="14" y="416"/>
                    </a:lnTo>
                    <a:lnTo>
                      <a:pt x="10" y="543"/>
                    </a:lnTo>
                    <a:lnTo>
                      <a:pt x="0" y="731"/>
                    </a:lnTo>
                    <a:lnTo>
                      <a:pt x="108" y="731"/>
                    </a:lnTo>
                    <a:lnTo>
                      <a:pt x="101" y="452"/>
                    </a:lnTo>
                    <a:lnTo>
                      <a:pt x="101" y="452"/>
                    </a:lnTo>
                    <a:lnTo>
                      <a:pt x="142" y="207"/>
                    </a:lnTo>
                    <a:lnTo>
                      <a:pt x="143" y="207"/>
                    </a:lnTo>
                    <a:lnTo>
                      <a:pt x="164" y="207"/>
                    </a:lnTo>
                    <a:lnTo>
                      <a:pt x="165" y="207"/>
                    </a:lnTo>
                    <a:lnTo>
                      <a:pt x="2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2" name="Freeform 308">
                <a:extLst>
                  <a:ext uri="{FF2B5EF4-FFF2-40B4-BE49-F238E27FC236}">
                    <a16:creationId xmlns:a16="http://schemas.microsoft.com/office/drawing/2014/main" id="{EB099DC1-28A6-4FB2-A755-F25FA23D6FAE}"/>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3" name="Freeform 309">
                <a:extLst>
                  <a:ext uri="{FF2B5EF4-FFF2-40B4-BE49-F238E27FC236}">
                    <a16:creationId xmlns:a16="http://schemas.microsoft.com/office/drawing/2014/main" id="{1B43DD8F-44F9-4595-9649-DD29A9FFB674}"/>
                  </a:ext>
                </a:extLst>
              </p:cNvPr>
              <p:cNvSpPr>
                <a:spLocks/>
              </p:cNvSpPr>
              <p:nvPr/>
            </p:nvSpPr>
            <p:spPr bwMode="auto">
              <a:xfrm>
                <a:off x="5576888" y="1676400"/>
                <a:ext cx="452438" cy="1160463"/>
              </a:xfrm>
              <a:custGeom>
                <a:avLst/>
                <a:gdLst>
                  <a:gd name="T0" fmla="*/ 0 w 285"/>
                  <a:gd name="T1" fmla="*/ 0 h 731"/>
                  <a:gd name="T2" fmla="*/ 48 w 285"/>
                  <a:gd name="T3" fmla="*/ 0 h 731"/>
                  <a:gd name="T4" fmla="*/ 103 w 285"/>
                  <a:gd name="T5" fmla="*/ 0 h 731"/>
                  <a:gd name="T6" fmla="*/ 132 w 285"/>
                  <a:gd name="T7" fmla="*/ 0 h 731"/>
                  <a:gd name="T8" fmla="*/ 132 w 285"/>
                  <a:gd name="T9" fmla="*/ 0 h 731"/>
                  <a:gd name="T10" fmla="*/ 134 w 285"/>
                  <a:gd name="T11" fmla="*/ 0 h 731"/>
                  <a:gd name="T12" fmla="*/ 134 w 285"/>
                  <a:gd name="T13" fmla="*/ 0 h 731"/>
                  <a:gd name="T14" fmla="*/ 162 w 285"/>
                  <a:gd name="T15" fmla="*/ 0 h 731"/>
                  <a:gd name="T16" fmla="*/ 217 w 285"/>
                  <a:gd name="T17" fmla="*/ 0 h 731"/>
                  <a:gd name="T18" fmla="*/ 270 w 285"/>
                  <a:gd name="T19" fmla="*/ 120 h 731"/>
                  <a:gd name="T20" fmla="*/ 270 w 285"/>
                  <a:gd name="T21" fmla="*/ 416 h 731"/>
                  <a:gd name="T22" fmla="*/ 274 w 285"/>
                  <a:gd name="T23" fmla="*/ 543 h 731"/>
                  <a:gd name="T24" fmla="*/ 285 w 285"/>
                  <a:gd name="T25" fmla="*/ 731 h 731"/>
                  <a:gd name="T26" fmla="*/ 177 w 285"/>
                  <a:gd name="T27" fmla="*/ 731 h 731"/>
                  <a:gd name="T28" fmla="*/ 184 w 285"/>
                  <a:gd name="T29" fmla="*/ 452 h 731"/>
                  <a:gd name="T30" fmla="*/ 183 w 285"/>
                  <a:gd name="T31" fmla="*/ 452 h 731"/>
                  <a:gd name="T32" fmla="*/ 144 w 285"/>
                  <a:gd name="T33" fmla="*/ 207 h 731"/>
                  <a:gd name="T34" fmla="*/ 143 w 285"/>
                  <a:gd name="T35" fmla="*/ 207 h 731"/>
                  <a:gd name="T36" fmla="*/ 121 w 285"/>
                  <a:gd name="T37" fmla="*/ 207 h 731"/>
                  <a:gd name="T38" fmla="*/ 119 w 285"/>
                  <a:gd name="T39" fmla="*/ 207 h 731"/>
                  <a:gd name="T40" fmla="*/ 0 w 285"/>
                  <a:gd name="T41" fmla="*/ 0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5" h="731">
                    <a:moveTo>
                      <a:pt x="0" y="0"/>
                    </a:moveTo>
                    <a:lnTo>
                      <a:pt x="48" y="0"/>
                    </a:lnTo>
                    <a:lnTo>
                      <a:pt x="103" y="0"/>
                    </a:lnTo>
                    <a:lnTo>
                      <a:pt x="132" y="0"/>
                    </a:lnTo>
                    <a:lnTo>
                      <a:pt x="132" y="0"/>
                    </a:lnTo>
                    <a:lnTo>
                      <a:pt x="134" y="0"/>
                    </a:lnTo>
                    <a:lnTo>
                      <a:pt x="134" y="0"/>
                    </a:lnTo>
                    <a:lnTo>
                      <a:pt x="162" y="0"/>
                    </a:lnTo>
                    <a:lnTo>
                      <a:pt x="217" y="0"/>
                    </a:lnTo>
                    <a:lnTo>
                      <a:pt x="270" y="120"/>
                    </a:lnTo>
                    <a:lnTo>
                      <a:pt x="270" y="416"/>
                    </a:lnTo>
                    <a:lnTo>
                      <a:pt x="274" y="543"/>
                    </a:lnTo>
                    <a:lnTo>
                      <a:pt x="285" y="731"/>
                    </a:lnTo>
                    <a:lnTo>
                      <a:pt x="177" y="731"/>
                    </a:lnTo>
                    <a:lnTo>
                      <a:pt x="184" y="452"/>
                    </a:lnTo>
                    <a:lnTo>
                      <a:pt x="183" y="452"/>
                    </a:lnTo>
                    <a:lnTo>
                      <a:pt x="144" y="207"/>
                    </a:lnTo>
                    <a:lnTo>
                      <a:pt x="143" y="207"/>
                    </a:lnTo>
                    <a:lnTo>
                      <a:pt x="121" y="207"/>
                    </a:lnTo>
                    <a:lnTo>
                      <a:pt x="119" y="2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4" name="Freeform 310">
                <a:extLst>
                  <a:ext uri="{FF2B5EF4-FFF2-40B4-BE49-F238E27FC236}">
                    <a16:creationId xmlns:a16="http://schemas.microsoft.com/office/drawing/2014/main" id="{46ACCC02-DBA9-402B-BBE2-8AECC423FACF}"/>
                  </a:ext>
                </a:extLst>
              </p:cNvPr>
              <p:cNvSpPr>
                <a:spLocks/>
              </p:cNvSpPr>
              <p:nvPr/>
            </p:nvSpPr>
            <p:spPr bwMode="auto">
              <a:xfrm>
                <a:off x="5934076" y="1181100"/>
                <a:ext cx="219075" cy="912813"/>
              </a:xfrm>
              <a:custGeom>
                <a:avLst/>
                <a:gdLst>
                  <a:gd name="T0" fmla="*/ 71 w 126"/>
                  <a:gd name="T1" fmla="*/ 20 h 527"/>
                  <a:gd name="T2" fmla="*/ 108 w 126"/>
                  <a:gd name="T3" fmla="*/ 263 h 527"/>
                  <a:gd name="T4" fmla="*/ 111 w 126"/>
                  <a:gd name="T5" fmla="*/ 364 h 527"/>
                  <a:gd name="T6" fmla="*/ 126 w 126"/>
                  <a:gd name="T7" fmla="*/ 446 h 527"/>
                  <a:gd name="T8" fmla="*/ 81 w 126"/>
                  <a:gd name="T9" fmla="*/ 527 h 527"/>
                  <a:gd name="T10" fmla="*/ 83 w 126"/>
                  <a:gd name="T11" fmla="*/ 469 h 527"/>
                  <a:gd name="T12" fmla="*/ 82 w 126"/>
                  <a:gd name="T13" fmla="*/ 433 h 527"/>
                  <a:gd name="T14" fmla="*/ 70 w 126"/>
                  <a:gd name="T15" fmla="*/ 452 h 527"/>
                  <a:gd name="T16" fmla="*/ 63 w 126"/>
                  <a:gd name="T17" fmla="*/ 475 h 527"/>
                  <a:gd name="T18" fmla="*/ 52 w 126"/>
                  <a:gd name="T19" fmla="*/ 433 h 527"/>
                  <a:gd name="T20" fmla="*/ 79 w 126"/>
                  <a:gd name="T21" fmla="*/ 383 h 527"/>
                  <a:gd name="T22" fmla="*/ 86 w 126"/>
                  <a:gd name="T23" fmla="*/ 367 h 527"/>
                  <a:gd name="T24" fmla="*/ 56 w 126"/>
                  <a:gd name="T25" fmla="*/ 274 h 527"/>
                  <a:gd name="T26" fmla="*/ 55 w 126"/>
                  <a:gd name="T27" fmla="*/ 205 h 527"/>
                  <a:gd name="T28" fmla="*/ 12 w 126"/>
                  <a:gd name="T29" fmla="*/ 44 h 527"/>
                  <a:gd name="T30" fmla="*/ 71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71" y="20"/>
                    </a:moveTo>
                    <a:cubicBezTo>
                      <a:pt x="70" y="19"/>
                      <a:pt x="105" y="203"/>
                      <a:pt x="108" y="263"/>
                    </a:cubicBezTo>
                    <a:cubicBezTo>
                      <a:pt x="109" y="294"/>
                      <a:pt x="107" y="330"/>
                      <a:pt x="111" y="364"/>
                    </a:cubicBezTo>
                    <a:cubicBezTo>
                      <a:pt x="115" y="408"/>
                      <a:pt x="126" y="446"/>
                      <a:pt x="126" y="446"/>
                    </a:cubicBezTo>
                    <a:cubicBezTo>
                      <a:pt x="126" y="446"/>
                      <a:pt x="102" y="488"/>
                      <a:pt x="81" y="527"/>
                    </a:cubicBezTo>
                    <a:cubicBezTo>
                      <a:pt x="73" y="519"/>
                      <a:pt x="80" y="485"/>
                      <a:pt x="83" y="469"/>
                    </a:cubicBezTo>
                    <a:cubicBezTo>
                      <a:pt x="87" y="451"/>
                      <a:pt x="88" y="441"/>
                      <a:pt x="82" y="433"/>
                    </a:cubicBezTo>
                    <a:cubicBezTo>
                      <a:pt x="75" y="425"/>
                      <a:pt x="67" y="433"/>
                      <a:pt x="70" y="452"/>
                    </a:cubicBezTo>
                    <a:cubicBezTo>
                      <a:pt x="73" y="470"/>
                      <a:pt x="63" y="475"/>
                      <a:pt x="63" y="475"/>
                    </a:cubicBezTo>
                    <a:cubicBezTo>
                      <a:pt x="52" y="433"/>
                      <a:pt x="52" y="433"/>
                      <a:pt x="52" y="433"/>
                    </a:cubicBezTo>
                    <a:cubicBezTo>
                      <a:pt x="52" y="433"/>
                      <a:pt x="76" y="389"/>
                      <a:pt x="79" y="383"/>
                    </a:cubicBezTo>
                    <a:cubicBezTo>
                      <a:pt x="81" y="380"/>
                      <a:pt x="87" y="373"/>
                      <a:pt x="86" y="367"/>
                    </a:cubicBezTo>
                    <a:cubicBezTo>
                      <a:pt x="83" y="341"/>
                      <a:pt x="61" y="304"/>
                      <a:pt x="56" y="274"/>
                    </a:cubicBezTo>
                    <a:cubicBezTo>
                      <a:pt x="52" y="244"/>
                      <a:pt x="52" y="221"/>
                      <a:pt x="55" y="205"/>
                    </a:cubicBezTo>
                    <a:cubicBezTo>
                      <a:pt x="41" y="163"/>
                      <a:pt x="12" y="44"/>
                      <a:pt x="12" y="44"/>
                    </a:cubicBezTo>
                    <a:cubicBezTo>
                      <a:pt x="0" y="0"/>
                      <a:pt x="71" y="20"/>
                      <a:pt x="71" y="20"/>
                    </a:cubicBezTo>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5" name="Freeform 311">
                <a:extLst>
                  <a:ext uri="{FF2B5EF4-FFF2-40B4-BE49-F238E27FC236}">
                    <a16:creationId xmlns:a16="http://schemas.microsoft.com/office/drawing/2014/main" id="{CF469585-8DDE-4CD2-82CB-6000EE6C798E}"/>
                  </a:ext>
                </a:extLst>
              </p:cNvPr>
              <p:cNvSpPr>
                <a:spLocks/>
              </p:cNvSpPr>
              <p:nvPr/>
            </p:nvSpPr>
            <p:spPr bwMode="auto">
              <a:xfrm>
                <a:off x="5419726" y="1181100"/>
                <a:ext cx="219075" cy="912813"/>
              </a:xfrm>
              <a:custGeom>
                <a:avLst/>
                <a:gdLst>
                  <a:gd name="T0" fmla="*/ 55 w 126"/>
                  <a:gd name="T1" fmla="*/ 20 h 527"/>
                  <a:gd name="T2" fmla="*/ 18 w 126"/>
                  <a:gd name="T3" fmla="*/ 263 h 527"/>
                  <a:gd name="T4" fmla="*/ 15 w 126"/>
                  <a:gd name="T5" fmla="*/ 364 h 527"/>
                  <a:gd name="T6" fmla="*/ 0 w 126"/>
                  <a:gd name="T7" fmla="*/ 446 h 527"/>
                  <a:gd name="T8" fmla="*/ 45 w 126"/>
                  <a:gd name="T9" fmla="*/ 527 h 527"/>
                  <a:gd name="T10" fmla="*/ 42 w 126"/>
                  <a:gd name="T11" fmla="*/ 469 h 527"/>
                  <a:gd name="T12" fmla="*/ 44 w 126"/>
                  <a:gd name="T13" fmla="*/ 433 h 527"/>
                  <a:gd name="T14" fmla="*/ 55 w 126"/>
                  <a:gd name="T15" fmla="*/ 452 h 527"/>
                  <a:gd name="T16" fmla="*/ 63 w 126"/>
                  <a:gd name="T17" fmla="*/ 475 h 527"/>
                  <a:gd name="T18" fmla="*/ 74 w 126"/>
                  <a:gd name="T19" fmla="*/ 433 h 527"/>
                  <a:gd name="T20" fmla="*/ 46 w 126"/>
                  <a:gd name="T21" fmla="*/ 383 h 527"/>
                  <a:gd name="T22" fmla="*/ 40 w 126"/>
                  <a:gd name="T23" fmla="*/ 367 h 527"/>
                  <a:gd name="T24" fmla="*/ 69 w 126"/>
                  <a:gd name="T25" fmla="*/ 274 h 527"/>
                  <a:gd name="T26" fmla="*/ 70 w 126"/>
                  <a:gd name="T27" fmla="*/ 205 h 527"/>
                  <a:gd name="T28" fmla="*/ 113 w 126"/>
                  <a:gd name="T29" fmla="*/ 44 h 527"/>
                  <a:gd name="T30" fmla="*/ 55 w 126"/>
                  <a:gd name="T31" fmla="*/ 20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6" h="527">
                    <a:moveTo>
                      <a:pt x="55" y="20"/>
                    </a:moveTo>
                    <a:cubicBezTo>
                      <a:pt x="55" y="19"/>
                      <a:pt x="20" y="203"/>
                      <a:pt x="18" y="263"/>
                    </a:cubicBezTo>
                    <a:cubicBezTo>
                      <a:pt x="16" y="294"/>
                      <a:pt x="18" y="330"/>
                      <a:pt x="15" y="364"/>
                    </a:cubicBezTo>
                    <a:cubicBezTo>
                      <a:pt x="11" y="408"/>
                      <a:pt x="0" y="446"/>
                      <a:pt x="0" y="446"/>
                    </a:cubicBezTo>
                    <a:cubicBezTo>
                      <a:pt x="0" y="446"/>
                      <a:pt x="24" y="488"/>
                      <a:pt x="45" y="527"/>
                    </a:cubicBezTo>
                    <a:cubicBezTo>
                      <a:pt x="53" y="519"/>
                      <a:pt x="46" y="485"/>
                      <a:pt x="42" y="469"/>
                    </a:cubicBezTo>
                    <a:cubicBezTo>
                      <a:pt x="39" y="451"/>
                      <a:pt x="37" y="441"/>
                      <a:pt x="44" y="433"/>
                    </a:cubicBezTo>
                    <a:cubicBezTo>
                      <a:pt x="51" y="425"/>
                      <a:pt x="59" y="433"/>
                      <a:pt x="55" y="452"/>
                    </a:cubicBezTo>
                    <a:cubicBezTo>
                      <a:pt x="52" y="470"/>
                      <a:pt x="63" y="475"/>
                      <a:pt x="63" y="475"/>
                    </a:cubicBezTo>
                    <a:cubicBezTo>
                      <a:pt x="74" y="433"/>
                      <a:pt x="74" y="433"/>
                      <a:pt x="74" y="433"/>
                    </a:cubicBezTo>
                    <a:cubicBezTo>
                      <a:pt x="74" y="433"/>
                      <a:pt x="50" y="389"/>
                      <a:pt x="46" y="383"/>
                    </a:cubicBezTo>
                    <a:cubicBezTo>
                      <a:pt x="44" y="380"/>
                      <a:pt x="39" y="373"/>
                      <a:pt x="40" y="367"/>
                    </a:cubicBezTo>
                    <a:cubicBezTo>
                      <a:pt x="42" y="341"/>
                      <a:pt x="65" y="304"/>
                      <a:pt x="69" y="274"/>
                    </a:cubicBezTo>
                    <a:cubicBezTo>
                      <a:pt x="74" y="244"/>
                      <a:pt x="74" y="221"/>
                      <a:pt x="70" y="205"/>
                    </a:cubicBezTo>
                    <a:cubicBezTo>
                      <a:pt x="84" y="163"/>
                      <a:pt x="113" y="44"/>
                      <a:pt x="113" y="44"/>
                    </a:cubicBezTo>
                    <a:cubicBezTo>
                      <a:pt x="126" y="0"/>
                      <a:pt x="55" y="20"/>
                      <a:pt x="55" y="20"/>
                    </a:cubicBezTo>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6" name="Freeform 312">
                <a:extLst>
                  <a:ext uri="{FF2B5EF4-FFF2-40B4-BE49-F238E27FC236}">
                    <a16:creationId xmlns:a16="http://schemas.microsoft.com/office/drawing/2014/main" id="{E83F2118-ABE4-4066-ACFA-F1882ADFF57E}"/>
                  </a:ext>
                </a:extLst>
              </p:cNvPr>
              <p:cNvSpPr>
                <a:spLocks/>
              </p:cNvSpPr>
              <p:nvPr/>
            </p:nvSpPr>
            <p:spPr bwMode="auto">
              <a:xfrm>
                <a:off x="5538788" y="1387475"/>
                <a:ext cx="44450" cy="103188"/>
              </a:xfrm>
              <a:custGeom>
                <a:avLst/>
                <a:gdLst>
                  <a:gd name="T0" fmla="*/ 26 w 26"/>
                  <a:gd name="T1" fmla="*/ 0 h 60"/>
                  <a:gd name="T2" fmla="*/ 23 w 26"/>
                  <a:gd name="T3" fmla="*/ 0 h 60"/>
                  <a:gd name="T4" fmla="*/ 1 w 26"/>
                  <a:gd name="T5" fmla="*/ 2 h 60"/>
                  <a:gd name="T6" fmla="*/ 0 w 26"/>
                  <a:gd name="T7" fmla="*/ 2 h 60"/>
                  <a:gd name="T8" fmla="*/ 10 w 26"/>
                  <a:gd name="T9" fmla="*/ 60 h 60"/>
                  <a:gd name="T10" fmla="*/ 26 w 26"/>
                  <a:gd name="T11" fmla="*/ 0 h 60"/>
                </a:gdLst>
                <a:ahLst/>
                <a:cxnLst>
                  <a:cxn ang="0">
                    <a:pos x="T0" y="T1"/>
                  </a:cxn>
                  <a:cxn ang="0">
                    <a:pos x="T2" y="T3"/>
                  </a:cxn>
                  <a:cxn ang="0">
                    <a:pos x="T4" y="T5"/>
                  </a:cxn>
                  <a:cxn ang="0">
                    <a:pos x="T6" y="T7"/>
                  </a:cxn>
                  <a:cxn ang="0">
                    <a:pos x="T8" y="T9"/>
                  </a:cxn>
                  <a:cxn ang="0">
                    <a:pos x="T10" y="T11"/>
                  </a:cxn>
                </a:cxnLst>
                <a:rect l="0" t="0" r="r" b="b"/>
                <a:pathLst>
                  <a:path w="26" h="60">
                    <a:moveTo>
                      <a:pt x="26" y="0"/>
                    </a:moveTo>
                    <a:cubicBezTo>
                      <a:pt x="25" y="0"/>
                      <a:pt x="24" y="0"/>
                      <a:pt x="23" y="0"/>
                    </a:cubicBezTo>
                    <a:cubicBezTo>
                      <a:pt x="16" y="2"/>
                      <a:pt x="9" y="2"/>
                      <a:pt x="1" y="2"/>
                    </a:cubicBezTo>
                    <a:cubicBezTo>
                      <a:pt x="1" y="2"/>
                      <a:pt x="1" y="2"/>
                      <a:pt x="0" y="2"/>
                    </a:cubicBezTo>
                    <a:cubicBezTo>
                      <a:pt x="0" y="15"/>
                      <a:pt x="1" y="46"/>
                      <a:pt x="10" y="60"/>
                    </a:cubicBezTo>
                    <a:cubicBezTo>
                      <a:pt x="16" y="42"/>
                      <a:pt x="21" y="20"/>
                      <a:pt x="26" y="0"/>
                    </a:cubicBezTo>
                  </a:path>
                </a:pathLst>
              </a:custGeom>
              <a:solidFill>
                <a:srgbClr val="C08B5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7" name="Freeform 313">
                <a:extLst>
                  <a:ext uri="{FF2B5EF4-FFF2-40B4-BE49-F238E27FC236}">
                    <a16:creationId xmlns:a16="http://schemas.microsoft.com/office/drawing/2014/main" id="{902F25C2-FDFD-4A30-B8AA-C199C688961E}"/>
                  </a:ext>
                </a:extLst>
              </p:cNvPr>
              <p:cNvSpPr>
                <a:spLocks/>
              </p:cNvSpPr>
              <p:nvPr/>
            </p:nvSpPr>
            <p:spPr bwMode="auto">
              <a:xfrm>
                <a:off x="5988051" y="1387475"/>
                <a:ext cx="46038" cy="103188"/>
              </a:xfrm>
              <a:custGeom>
                <a:avLst/>
                <a:gdLst>
                  <a:gd name="T0" fmla="*/ 0 w 27"/>
                  <a:gd name="T1" fmla="*/ 0 h 60"/>
                  <a:gd name="T2" fmla="*/ 16 w 27"/>
                  <a:gd name="T3" fmla="*/ 60 h 60"/>
                  <a:gd name="T4" fmla="*/ 27 w 27"/>
                  <a:gd name="T5" fmla="*/ 2 h 60"/>
                  <a:gd name="T6" fmla="*/ 25 w 27"/>
                  <a:gd name="T7" fmla="*/ 2 h 60"/>
                  <a:gd name="T8" fmla="*/ 4 w 27"/>
                  <a:gd name="T9" fmla="*/ 0 h 60"/>
                  <a:gd name="T10" fmla="*/ 0 w 27"/>
                  <a:gd name="T11" fmla="*/ 0 h 60"/>
                </a:gdLst>
                <a:ahLst/>
                <a:cxnLst>
                  <a:cxn ang="0">
                    <a:pos x="T0" y="T1"/>
                  </a:cxn>
                  <a:cxn ang="0">
                    <a:pos x="T2" y="T3"/>
                  </a:cxn>
                  <a:cxn ang="0">
                    <a:pos x="T4" y="T5"/>
                  </a:cxn>
                  <a:cxn ang="0">
                    <a:pos x="T6" y="T7"/>
                  </a:cxn>
                  <a:cxn ang="0">
                    <a:pos x="T8" y="T9"/>
                  </a:cxn>
                  <a:cxn ang="0">
                    <a:pos x="T10" y="T11"/>
                  </a:cxn>
                </a:cxnLst>
                <a:rect l="0" t="0" r="r" b="b"/>
                <a:pathLst>
                  <a:path w="27" h="60">
                    <a:moveTo>
                      <a:pt x="0" y="0"/>
                    </a:moveTo>
                    <a:cubicBezTo>
                      <a:pt x="5" y="20"/>
                      <a:pt x="11" y="42"/>
                      <a:pt x="16" y="60"/>
                    </a:cubicBezTo>
                    <a:cubicBezTo>
                      <a:pt x="25" y="46"/>
                      <a:pt x="26" y="15"/>
                      <a:pt x="27" y="2"/>
                    </a:cubicBezTo>
                    <a:cubicBezTo>
                      <a:pt x="26" y="2"/>
                      <a:pt x="26" y="2"/>
                      <a:pt x="25" y="2"/>
                    </a:cubicBezTo>
                    <a:cubicBezTo>
                      <a:pt x="17" y="2"/>
                      <a:pt x="10" y="2"/>
                      <a:pt x="4" y="0"/>
                    </a:cubicBezTo>
                    <a:cubicBezTo>
                      <a:pt x="3" y="0"/>
                      <a:pt x="1" y="0"/>
                      <a:pt x="0" y="0"/>
                    </a:cubicBezTo>
                  </a:path>
                </a:pathLst>
              </a:custGeom>
              <a:solidFill>
                <a:srgbClr val="9B5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8" name="Freeform 314">
                <a:extLst>
                  <a:ext uri="{FF2B5EF4-FFF2-40B4-BE49-F238E27FC236}">
                    <a16:creationId xmlns:a16="http://schemas.microsoft.com/office/drawing/2014/main" id="{900D6163-2732-411E-AB63-220F37F6DDB9}"/>
                  </a:ext>
                </a:extLst>
              </p:cNvPr>
              <p:cNvSpPr>
                <a:spLocks/>
              </p:cNvSpPr>
              <p:nvPr/>
            </p:nvSpPr>
            <p:spPr bwMode="auto">
              <a:xfrm>
                <a:off x="5472113" y="1066800"/>
                <a:ext cx="628650" cy="836613"/>
              </a:xfrm>
              <a:custGeom>
                <a:avLst/>
                <a:gdLst>
                  <a:gd name="T0" fmla="*/ 361 w 361"/>
                  <a:gd name="T1" fmla="*/ 177 h 483"/>
                  <a:gd name="T2" fmla="*/ 361 w 361"/>
                  <a:gd name="T3" fmla="*/ 177 h 483"/>
                  <a:gd name="T4" fmla="*/ 361 w 361"/>
                  <a:gd name="T5" fmla="*/ 177 h 483"/>
                  <a:gd name="T6" fmla="*/ 348 w 361"/>
                  <a:gd name="T7" fmla="*/ 95 h 483"/>
                  <a:gd name="T8" fmla="*/ 317 w 361"/>
                  <a:gd name="T9" fmla="*/ 51 h 483"/>
                  <a:gd name="T10" fmla="*/ 202 w 361"/>
                  <a:gd name="T11" fmla="*/ 0 h 483"/>
                  <a:gd name="T12" fmla="*/ 159 w 361"/>
                  <a:gd name="T13" fmla="*/ 0 h 483"/>
                  <a:gd name="T14" fmla="*/ 44 w 361"/>
                  <a:gd name="T15" fmla="*/ 51 h 483"/>
                  <a:gd name="T16" fmla="*/ 13 w 361"/>
                  <a:gd name="T17" fmla="*/ 95 h 483"/>
                  <a:gd name="T18" fmla="*/ 0 w 361"/>
                  <a:gd name="T19" fmla="*/ 177 h 483"/>
                  <a:gd name="T20" fmla="*/ 0 w 361"/>
                  <a:gd name="T21" fmla="*/ 177 h 483"/>
                  <a:gd name="T22" fmla="*/ 0 w 361"/>
                  <a:gd name="T23" fmla="*/ 177 h 483"/>
                  <a:gd name="T24" fmla="*/ 0 w 361"/>
                  <a:gd name="T25" fmla="*/ 177 h 483"/>
                  <a:gd name="T26" fmla="*/ 0 w 361"/>
                  <a:gd name="T27" fmla="*/ 177 h 483"/>
                  <a:gd name="T28" fmla="*/ 39 w 361"/>
                  <a:gd name="T29" fmla="*/ 187 h 483"/>
                  <a:gd name="T30" fmla="*/ 66 w 361"/>
                  <a:gd name="T31" fmla="*/ 184 h 483"/>
                  <a:gd name="T32" fmla="*/ 53 w 361"/>
                  <a:gd name="T33" fmla="*/ 469 h 483"/>
                  <a:gd name="T34" fmla="*/ 182 w 361"/>
                  <a:gd name="T35" fmla="*/ 465 h 483"/>
                  <a:gd name="T36" fmla="*/ 308 w 361"/>
                  <a:gd name="T37" fmla="*/ 460 h 483"/>
                  <a:gd name="T38" fmla="*/ 294 w 361"/>
                  <a:gd name="T39" fmla="*/ 184 h 483"/>
                  <a:gd name="T40" fmla="*/ 321 w 361"/>
                  <a:gd name="T41" fmla="*/ 187 h 483"/>
                  <a:gd name="T42" fmla="*/ 361 w 361"/>
                  <a:gd name="T43" fmla="*/ 177 h 483"/>
                  <a:gd name="T44" fmla="*/ 361 w 361"/>
                  <a:gd name="T45" fmla="*/ 177 h 483"/>
                  <a:gd name="T46" fmla="*/ 361 w 361"/>
                  <a:gd name="T47" fmla="*/ 1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1" h="483">
                    <a:moveTo>
                      <a:pt x="361" y="177"/>
                    </a:moveTo>
                    <a:cubicBezTo>
                      <a:pt x="361" y="177"/>
                      <a:pt x="361" y="177"/>
                      <a:pt x="361" y="177"/>
                    </a:cubicBezTo>
                    <a:cubicBezTo>
                      <a:pt x="361" y="177"/>
                      <a:pt x="361" y="177"/>
                      <a:pt x="361" y="177"/>
                    </a:cubicBezTo>
                    <a:cubicBezTo>
                      <a:pt x="360" y="173"/>
                      <a:pt x="352" y="126"/>
                      <a:pt x="348" y="95"/>
                    </a:cubicBezTo>
                    <a:cubicBezTo>
                      <a:pt x="344" y="70"/>
                      <a:pt x="327" y="56"/>
                      <a:pt x="317" y="51"/>
                    </a:cubicBezTo>
                    <a:cubicBezTo>
                      <a:pt x="311" y="48"/>
                      <a:pt x="202" y="0"/>
                      <a:pt x="202" y="0"/>
                    </a:cubicBezTo>
                    <a:cubicBezTo>
                      <a:pt x="159" y="0"/>
                      <a:pt x="159" y="0"/>
                      <a:pt x="159" y="0"/>
                    </a:cubicBezTo>
                    <a:cubicBezTo>
                      <a:pt x="159" y="0"/>
                      <a:pt x="50" y="48"/>
                      <a:pt x="44" y="51"/>
                    </a:cubicBezTo>
                    <a:cubicBezTo>
                      <a:pt x="33" y="56"/>
                      <a:pt x="16" y="70"/>
                      <a:pt x="13" y="95"/>
                    </a:cubicBezTo>
                    <a:cubicBezTo>
                      <a:pt x="9" y="126"/>
                      <a:pt x="1" y="173"/>
                      <a:pt x="0" y="177"/>
                    </a:cubicBezTo>
                    <a:cubicBezTo>
                      <a:pt x="0" y="177"/>
                      <a:pt x="0" y="177"/>
                      <a:pt x="0" y="177"/>
                    </a:cubicBezTo>
                    <a:cubicBezTo>
                      <a:pt x="0" y="177"/>
                      <a:pt x="0" y="177"/>
                      <a:pt x="0" y="177"/>
                    </a:cubicBezTo>
                    <a:cubicBezTo>
                      <a:pt x="0" y="177"/>
                      <a:pt x="0" y="177"/>
                      <a:pt x="0" y="177"/>
                    </a:cubicBezTo>
                    <a:cubicBezTo>
                      <a:pt x="0" y="177"/>
                      <a:pt x="0" y="177"/>
                      <a:pt x="0" y="177"/>
                    </a:cubicBezTo>
                    <a:cubicBezTo>
                      <a:pt x="0" y="183"/>
                      <a:pt x="18" y="187"/>
                      <a:pt x="39" y="187"/>
                    </a:cubicBezTo>
                    <a:cubicBezTo>
                      <a:pt x="50" y="187"/>
                      <a:pt x="59" y="186"/>
                      <a:pt x="66" y="184"/>
                    </a:cubicBezTo>
                    <a:cubicBezTo>
                      <a:pt x="53" y="469"/>
                      <a:pt x="53" y="469"/>
                      <a:pt x="53" y="469"/>
                    </a:cubicBezTo>
                    <a:cubicBezTo>
                      <a:pt x="99" y="483"/>
                      <a:pt x="140" y="474"/>
                      <a:pt x="182" y="465"/>
                    </a:cubicBezTo>
                    <a:cubicBezTo>
                      <a:pt x="223" y="456"/>
                      <a:pt x="264" y="446"/>
                      <a:pt x="308" y="460"/>
                    </a:cubicBezTo>
                    <a:cubicBezTo>
                      <a:pt x="294" y="184"/>
                      <a:pt x="294" y="184"/>
                      <a:pt x="294" y="184"/>
                    </a:cubicBezTo>
                    <a:cubicBezTo>
                      <a:pt x="302" y="186"/>
                      <a:pt x="311" y="187"/>
                      <a:pt x="321" y="187"/>
                    </a:cubicBezTo>
                    <a:cubicBezTo>
                      <a:pt x="343" y="187"/>
                      <a:pt x="360" y="183"/>
                      <a:pt x="361" y="177"/>
                    </a:cubicBezTo>
                    <a:cubicBezTo>
                      <a:pt x="361" y="177"/>
                      <a:pt x="361" y="177"/>
                      <a:pt x="361" y="177"/>
                    </a:cubicBezTo>
                    <a:cubicBezTo>
                      <a:pt x="361" y="177"/>
                      <a:pt x="361" y="177"/>
                      <a:pt x="361" y="177"/>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89" name="Freeform 315">
                <a:extLst>
                  <a:ext uri="{FF2B5EF4-FFF2-40B4-BE49-F238E27FC236}">
                    <a16:creationId xmlns:a16="http://schemas.microsoft.com/office/drawing/2014/main" id="{AFF1F24B-E242-4771-B25B-5BF1B0BEF8F3}"/>
                  </a:ext>
                </a:extLst>
              </p:cNvPr>
              <p:cNvSpPr>
                <a:spLocks noEditPoints="1"/>
              </p:cNvSpPr>
              <p:nvPr/>
            </p:nvSpPr>
            <p:spPr bwMode="auto">
              <a:xfrm>
                <a:off x="5915026" y="1106488"/>
                <a:ext cx="109538" cy="757238"/>
              </a:xfrm>
              <a:custGeom>
                <a:avLst/>
                <a:gdLst>
                  <a:gd name="T0" fmla="*/ 51 w 63"/>
                  <a:gd name="T1" fmla="*/ 436 h 437"/>
                  <a:gd name="T2" fmla="*/ 51 w 63"/>
                  <a:gd name="T3" fmla="*/ 436 h 437"/>
                  <a:gd name="T4" fmla="*/ 54 w 63"/>
                  <a:gd name="T5" fmla="*/ 437 h 437"/>
                  <a:gd name="T6" fmla="*/ 51 w 63"/>
                  <a:gd name="T7" fmla="*/ 436 h 437"/>
                  <a:gd name="T8" fmla="*/ 63 w 63"/>
                  <a:gd name="T9" fmla="*/ 28 h 437"/>
                  <a:gd name="T10" fmla="*/ 63 w 63"/>
                  <a:gd name="T11" fmla="*/ 28 h 437"/>
                  <a:gd name="T12" fmla="*/ 63 w 63"/>
                  <a:gd name="T13" fmla="*/ 28 h 437"/>
                  <a:gd name="T14" fmla="*/ 0 w 63"/>
                  <a:gd name="T15" fmla="*/ 0 h 437"/>
                  <a:gd name="T16" fmla="*/ 63 w 63"/>
                  <a:gd name="T17" fmla="*/ 28 h 437"/>
                  <a:gd name="T18" fmla="*/ 0 w 63"/>
                  <a:gd name="T19" fmla="*/ 0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437">
                    <a:moveTo>
                      <a:pt x="51" y="436"/>
                    </a:moveTo>
                    <a:cubicBezTo>
                      <a:pt x="51" y="436"/>
                      <a:pt x="51" y="436"/>
                      <a:pt x="51" y="436"/>
                    </a:cubicBezTo>
                    <a:cubicBezTo>
                      <a:pt x="52" y="436"/>
                      <a:pt x="53" y="436"/>
                      <a:pt x="54" y="437"/>
                    </a:cubicBezTo>
                    <a:cubicBezTo>
                      <a:pt x="53" y="436"/>
                      <a:pt x="52" y="436"/>
                      <a:pt x="51" y="436"/>
                    </a:cubicBezTo>
                    <a:moveTo>
                      <a:pt x="63" y="28"/>
                    </a:moveTo>
                    <a:cubicBezTo>
                      <a:pt x="63" y="28"/>
                      <a:pt x="63" y="28"/>
                      <a:pt x="63" y="28"/>
                    </a:cubicBezTo>
                    <a:cubicBezTo>
                      <a:pt x="63" y="28"/>
                      <a:pt x="63" y="28"/>
                      <a:pt x="63" y="28"/>
                    </a:cubicBezTo>
                    <a:moveTo>
                      <a:pt x="0" y="0"/>
                    </a:moveTo>
                    <a:cubicBezTo>
                      <a:pt x="29" y="13"/>
                      <a:pt x="60" y="26"/>
                      <a:pt x="63" y="28"/>
                    </a:cubicBezTo>
                    <a:cubicBezTo>
                      <a:pt x="60" y="26"/>
                      <a:pt x="29" y="13"/>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0" name="Freeform 316">
                <a:extLst>
                  <a:ext uri="{FF2B5EF4-FFF2-40B4-BE49-F238E27FC236}">
                    <a16:creationId xmlns:a16="http://schemas.microsoft.com/office/drawing/2014/main" id="{2DEDF6F6-9124-4299-A706-A1A0A743FD96}"/>
                  </a:ext>
                </a:extLst>
              </p:cNvPr>
              <p:cNvSpPr>
                <a:spLocks/>
              </p:cNvSpPr>
              <p:nvPr/>
            </p:nvSpPr>
            <p:spPr bwMode="auto">
              <a:xfrm>
                <a:off x="5865813" y="1855788"/>
                <a:ext cx="1588" cy="0"/>
              </a:xfrm>
              <a:custGeom>
                <a:avLst/>
                <a:gdLst>
                  <a:gd name="T0" fmla="*/ 1 w 1"/>
                  <a:gd name="T1" fmla="*/ 0 w 1"/>
                  <a:gd name="T2" fmla="*/ 0 w 1"/>
                  <a:gd name="T3" fmla="*/ 1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path>
                </a:pathLst>
              </a:custGeom>
              <a:solidFill>
                <a:srgbClr val="54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1" name="Freeform 317">
                <a:extLst>
                  <a:ext uri="{FF2B5EF4-FFF2-40B4-BE49-F238E27FC236}">
                    <a16:creationId xmlns:a16="http://schemas.microsoft.com/office/drawing/2014/main" id="{872496BD-9FCD-4A62-9254-1B6B10CD1BF1}"/>
                  </a:ext>
                </a:extLst>
              </p:cNvPr>
              <p:cNvSpPr>
                <a:spLocks/>
              </p:cNvSpPr>
              <p:nvPr/>
            </p:nvSpPr>
            <p:spPr bwMode="auto">
              <a:xfrm>
                <a:off x="5756276" y="1066800"/>
                <a:ext cx="344488" cy="796925"/>
              </a:xfrm>
              <a:custGeom>
                <a:avLst/>
                <a:gdLst>
                  <a:gd name="T0" fmla="*/ 38 w 198"/>
                  <a:gd name="T1" fmla="*/ 0 h 460"/>
                  <a:gd name="T2" fmla="*/ 15 w 198"/>
                  <a:gd name="T3" fmla="*/ 0 h 460"/>
                  <a:gd name="T4" fmla="*/ 0 w 198"/>
                  <a:gd name="T5" fmla="*/ 21 h 460"/>
                  <a:gd name="T6" fmla="*/ 5 w 198"/>
                  <a:gd name="T7" fmla="*/ 67 h 460"/>
                  <a:gd name="T8" fmla="*/ 4 w 198"/>
                  <a:gd name="T9" fmla="*/ 67 h 460"/>
                  <a:gd name="T10" fmla="*/ 38 w 198"/>
                  <a:gd name="T11" fmla="*/ 352 h 460"/>
                  <a:gd name="T12" fmla="*/ 46 w 198"/>
                  <a:gd name="T13" fmla="*/ 389 h 460"/>
                  <a:gd name="T14" fmla="*/ 5 w 198"/>
                  <a:gd name="T15" fmla="*/ 409 h 460"/>
                  <a:gd name="T16" fmla="*/ 44 w 198"/>
                  <a:gd name="T17" fmla="*/ 404 h 460"/>
                  <a:gd name="T18" fmla="*/ 50 w 198"/>
                  <a:gd name="T19" fmla="*/ 404 h 460"/>
                  <a:gd name="T20" fmla="*/ 63 w 198"/>
                  <a:gd name="T21" fmla="*/ 456 h 460"/>
                  <a:gd name="T22" fmla="*/ 64 w 198"/>
                  <a:gd name="T23" fmla="*/ 456 h 460"/>
                  <a:gd name="T24" fmla="*/ 64 w 198"/>
                  <a:gd name="T25" fmla="*/ 455 h 460"/>
                  <a:gd name="T26" fmla="*/ 100 w 198"/>
                  <a:gd name="T27" fmla="*/ 452 h 460"/>
                  <a:gd name="T28" fmla="*/ 142 w 198"/>
                  <a:gd name="T29" fmla="*/ 457 h 460"/>
                  <a:gd name="T30" fmla="*/ 142 w 198"/>
                  <a:gd name="T31" fmla="*/ 459 h 460"/>
                  <a:gd name="T32" fmla="*/ 145 w 198"/>
                  <a:gd name="T33" fmla="*/ 460 h 460"/>
                  <a:gd name="T34" fmla="*/ 145 w 198"/>
                  <a:gd name="T35" fmla="*/ 460 h 460"/>
                  <a:gd name="T36" fmla="*/ 131 w 198"/>
                  <a:gd name="T37" fmla="*/ 184 h 460"/>
                  <a:gd name="T38" fmla="*/ 131 w 198"/>
                  <a:gd name="T39" fmla="*/ 184 h 460"/>
                  <a:gd name="T40" fmla="*/ 132 w 198"/>
                  <a:gd name="T41" fmla="*/ 184 h 460"/>
                  <a:gd name="T42" fmla="*/ 131 w 198"/>
                  <a:gd name="T43" fmla="*/ 106 h 460"/>
                  <a:gd name="T44" fmla="*/ 144 w 198"/>
                  <a:gd name="T45" fmla="*/ 186 h 460"/>
                  <a:gd name="T46" fmla="*/ 137 w 198"/>
                  <a:gd name="T47" fmla="*/ 185 h 460"/>
                  <a:gd name="T48" fmla="*/ 158 w 198"/>
                  <a:gd name="T49" fmla="*/ 187 h 460"/>
                  <a:gd name="T50" fmla="*/ 198 w 198"/>
                  <a:gd name="T51" fmla="*/ 177 h 460"/>
                  <a:gd name="T52" fmla="*/ 198 w 198"/>
                  <a:gd name="T53" fmla="*/ 177 h 460"/>
                  <a:gd name="T54" fmla="*/ 198 w 198"/>
                  <a:gd name="T55" fmla="*/ 177 h 460"/>
                  <a:gd name="T56" fmla="*/ 198 w 198"/>
                  <a:gd name="T57" fmla="*/ 177 h 460"/>
                  <a:gd name="T58" fmla="*/ 198 w 198"/>
                  <a:gd name="T59" fmla="*/ 177 h 460"/>
                  <a:gd name="T60" fmla="*/ 198 w 198"/>
                  <a:gd name="T61" fmla="*/ 176 h 460"/>
                  <a:gd name="T62" fmla="*/ 185 w 198"/>
                  <a:gd name="T63" fmla="*/ 95 h 460"/>
                  <a:gd name="T64" fmla="*/ 185 w 198"/>
                  <a:gd name="T65" fmla="*/ 95 h 460"/>
                  <a:gd name="T66" fmla="*/ 154 w 198"/>
                  <a:gd name="T67" fmla="*/ 51 h 460"/>
                  <a:gd name="T68" fmla="*/ 154 w 198"/>
                  <a:gd name="T69" fmla="*/ 51 h 460"/>
                  <a:gd name="T70" fmla="*/ 154 w 198"/>
                  <a:gd name="T71" fmla="*/ 51 h 460"/>
                  <a:gd name="T72" fmla="*/ 154 w 198"/>
                  <a:gd name="T73" fmla="*/ 51 h 460"/>
                  <a:gd name="T74" fmla="*/ 154 w 198"/>
                  <a:gd name="T75" fmla="*/ 51 h 460"/>
                  <a:gd name="T76" fmla="*/ 91 w 198"/>
                  <a:gd name="T77" fmla="*/ 23 h 460"/>
                  <a:gd name="T78" fmla="*/ 60 w 198"/>
                  <a:gd name="T79" fmla="*/ 10 h 460"/>
                  <a:gd name="T80" fmla="*/ 60 w 198"/>
                  <a:gd name="T81" fmla="*/ 10 h 460"/>
                  <a:gd name="T82" fmla="*/ 38 w 198"/>
                  <a:gd name="T83"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8" h="460">
                    <a:moveTo>
                      <a:pt x="38" y="0"/>
                    </a:moveTo>
                    <a:cubicBezTo>
                      <a:pt x="15" y="0"/>
                      <a:pt x="15" y="0"/>
                      <a:pt x="15" y="0"/>
                    </a:cubicBezTo>
                    <a:cubicBezTo>
                      <a:pt x="10" y="6"/>
                      <a:pt x="4" y="13"/>
                      <a:pt x="0" y="21"/>
                    </a:cubicBezTo>
                    <a:cubicBezTo>
                      <a:pt x="0" y="21"/>
                      <a:pt x="1" y="39"/>
                      <a:pt x="5" y="67"/>
                    </a:cubicBezTo>
                    <a:cubicBezTo>
                      <a:pt x="4" y="67"/>
                      <a:pt x="4" y="67"/>
                      <a:pt x="4" y="67"/>
                    </a:cubicBezTo>
                    <a:cubicBezTo>
                      <a:pt x="4" y="67"/>
                      <a:pt x="8" y="200"/>
                      <a:pt x="38" y="352"/>
                    </a:cubicBezTo>
                    <a:cubicBezTo>
                      <a:pt x="41" y="365"/>
                      <a:pt x="43" y="375"/>
                      <a:pt x="46" y="389"/>
                    </a:cubicBezTo>
                    <a:cubicBezTo>
                      <a:pt x="28" y="393"/>
                      <a:pt x="10" y="399"/>
                      <a:pt x="5" y="409"/>
                    </a:cubicBezTo>
                    <a:cubicBezTo>
                      <a:pt x="19" y="405"/>
                      <a:pt x="32" y="404"/>
                      <a:pt x="44" y="404"/>
                    </a:cubicBezTo>
                    <a:cubicBezTo>
                      <a:pt x="46" y="404"/>
                      <a:pt x="48" y="404"/>
                      <a:pt x="50" y="404"/>
                    </a:cubicBezTo>
                    <a:cubicBezTo>
                      <a:pt x="54" y="421"/>
                      <a:pt x="58" y="439"/>
                      <a:pt x="63" y="456"/>
                    </a:cubicBezTo>
                    <a:cubicBezTo>
                      <a:pt x="63" y="456"/>
                      <a:pt x="64" y="456"/>
                      <a:pt x="64" y="456"/>
                    </a:cubicBezTo>
                    <a:cubicBezTo>
                      <a:pt x="64" y="456"/>
                      <a:pt x="64" y="455"/>
                      <a:pt x="64" y="455"/>
                    </a:cubicBezTo>
                    <a:cubicBezTo>
                      <a:pt x="76" y="454"/>
                      <a:pt x="88" y="452"/>
                      <a:pt x="100" y="452"/>
                    </a:cubicBezTo>
                    <a:cubicBezTo>
                      <a:pt x="114" y="452"/>
                      <a:pt x="128" y="454"/>
                      <a:pt x="142" y="457"/>
                    </a:cubicBezTo>
                    <a:cubicBezTo>
                      <a:pt x="142" y="459"/>
                      <a:pt x="142" y="459"/>
                      <a:pt x="142" y="459"/>
                    </a:cubicBezTo>
                    <a:cubicBezTo>
                      <a:pt x="143" y="459"/>
                      <a:pt x="144" y="459"/>
                      <a:pt x="145" y="460"/>
                    </a:cubicBezTo>
                    <a:cubicBezTo>
                      <a:pt x="145" y="460"/>
                      <a:pt x="145" y="460"/>
                      <a:pt x="145" y="460"/>
                    </a:cubicBezTo>
                    <a:cubicBezTo>
                      <a:pt x="131" y="184"/>
                      <a:pt x="131" y="184"/>
                      <a:pt x="131" y="184"/>
                    </a:cubicBezTo>
                    <a:cubicBezTo>
                      <a:pt x="131" y="184"/>
                      <a:pt x="131" y="184"/>
                      <a:pt x="131" y="184"/>
                    </a:cubicBezTo>
                    <a:cubicBezTo>
                      <a:pt x="132" y="184"/>
                      <a:pt x="132" y="184"/>
                      <a:pt x="132" y="184"/>
                    </a:cubicBezTo>
                    <a:cubicBezTo>
                      <a:pt x="131" y="106"/>
                      <a:pt x="131" y="106"/>
                      <a:pt x="131" y="106"/>
                    </a:cubicBezTo>
                    <a:cubicBezTo>
                      <a:pt x="144" y="186"/>
                      <a:pt x="144" y="186"/>
                      <a:pt x="144" y="186"/>
                    </a:cubicBezTo>
                    <a:cubicBezTo>
                      <a:pt x="142" y="186"/>
                      <a:pt x="139" y="186"/>
                      <a:pt x="137" y="185"/>
                    </a:cubicBezTo>
                    <a:cubicBezTo>
                      <a:pt x="143" y="187"/>
                      <a:pt x="150" y="187"/>
                      <a:pt x="158" y="187"/>
                    </a:cubicBezTo>
                    <a:cubicBezTo>
                      <a:pt x="180" y="187"/>
                      <a:pt x="197" y="183"/>
                      <a:pt x="198" y="177"/>
                    </a:cubicBezTo>
                    <a:cubicBezTo>
                      <a:pt x="198" y="177"/>
                      <a:pt x="198" y="177"/>
                      <a:pt x="198" y="177"/>
                    </a:cubicBezTo>
                    <a:cubicBezTo>
                      <a:pt x="198" y="177"/>
                      <a:pt x="198" y="177"/>
                      <a:pt x="198" y="177"/>
                    </a:cubicBezTo>
                    <a:cubicBezTo>
                      <a:pt x="198" y="177"/>
                      <a:pt x="198" y="177"/>
                      <a:pt x="198" y="177"/>
                    </a:cubicBezTo>
                    <a:cubicBezTo>
                      <a:pt x="198" y="177"/>
                      <a:pt x="198" y="177"/>
                      <a:pt x="198" y="177"/>
                    </a:cubicBezTo>
                    <a:cubicBezTo>
                      <a:pt x="198" y="177"/>
                      <a:pt x="198" y="177"/>
                      <a:pt x="198" y="176"/>
                    </a:cubicBezTo>
                    <a:cubicBezTo>
                      <a:pt x="197" y="171"/>
                      <a:pt x="188" y="125"/>
                      <a:pt x="185" y="95"/>
                    </a:cubicBezTo>
                    <a:cubicBezTo>
                      <a:pt x="185" y="95"/>
                      <a:pt x="185" y="95"/>
                      <a:pt x="185" y="95"/>
                    </a:cubicBezTo>
                    <a:cubicBezTo>
                      <a:pt x="181" y="70"/>
                      <a:pt x="164" y="56"/>
                      <a:pt x="154" y="51"/>
                    </a:cubicBezTo>
                    <a:cubicBezTo>
                      <a:pt x="154" y="51"/>
                      <a:pt x="154" y="51"/>
                      <a:pt x="154" y="51"/>
                    </a:cubicBezTo>
                    <a:cubicBezTo>
                      <a:pt x="154" y="51"/>
                      <a:pt x="154" y="51"/>
                      <a:pt x="154" y="51"/>
                    </a:cubicBezTo>
                    <a:cubicBezTo>
                      <a:pt x="154" y="51"/>
                      <a:pt x="154" y="51"/>
                      <a:pt x="154" y="51"/>
                    </a:cubicBezTo>
                    <a:cubicBezTo>
                      <a:pt x="154" y="51"/>
                      <a:pt x="154" y="51"/>
                      <a:pt x="154" y="51"/>
                    </a:cubicBezTo>
                    <a:cubicBezTo>
                      <a:pt x="151" y="49"/>
                      <a:pt x="120" y="36"/>
                      <a:pt x="91" y="23"/>
                    </a:cubicBezTo>
                    <a:cubicBezTo>
                      <a:pt x="80" y="18"/>
                      <a:pt x="69" y="14"/>
                      <a:pt x="60" y="10"/>
                    </a:cubicBezTo>
                    <a:cubicBezTo>
                      <a:pt x="60" y="10"/>
                      <a:pt x="60" y="10"/>
                      <a:pt x="60" y="10"/>
                    </a:cubicBezTo>
                    <a:cubicBezTo>
                      <a:pt x="47" y="4"/>
                      <a:pt x="38" y="0"/>
                      <a:pt x="38"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2" name="Freeform 318">
                <a:extLst>
                  <a:ext uri="{FF2B5EF4-FFF2-40B4-BE49-F238E27FC236}">
                    <a16:creationId xmlns:a16="http://schemas.microsoft.com/office/drawing/2014/main" id="{B32C1B38-EF29-4A22-BE6B-F71AE6D24628}"/>
                  </a:ext>
                </a:extLst>
              </p:cNvPr>
              <p:cNvSpPr>
                <a:spLocks/>
              </p:cNvSpPr>
              <p:nvPr/>
            </p:nvSpPr>
            <p:spPr bwMode="auto">
              <a:xfrm>
                <a:off x="5664201" y="1728788"/>
                <a:ext cx="274638" cy="131763"/>
              </a:xfrm>
              <a:custGeom>
                <a:avLst/>
                <a:gdLst>
                  <a:gd name="T0" fmla="*/ 158 w 158"/>
                  <a:gd name="T1" fmla="*/ 43 h 76"/>
                  <a:gd name="T2" fmla="*/ 51 w 158"/>
                  <a:gd name="T3" fmla="*/ 55 h 76"/>
                  <a:gd name="T4" fmla="*/ 0 w 158"/>
                  <a:gd name="T5" fmla="*/ 38 h 76"/>
                  <a:gd name="T6" fmla="*/ 158 w 158"/>
                  <a:gd name="T7" fmla="*/ 43 h 76"/>
                </a:gdLst>
                <a:ahLst/>
                <a:cxnLst>
                  <a:cxn ang="0">
                    <a:pos x="T0" y="T1"/>
                  </a:cxn>
                  <a:cxn ang="0">
                    <a:pos x="T2" y="T3"/>
                  </a:cxn>
                  <a:cxn ang="0">
                    <a:pos x="T4" y="T5"/>
                  </a:cxn>
                  <a:cxn ang="0">
                    <a:pos x="T6" y="T7"/>
                  </a:cxn>
                </a:cxnLst>
                <a:rect l="0" t="0" r="r" b="b"/>
                <a:pathLst>
                  <a:path w="158" h="76">
                    <a:moveTo>
                      <a:pt x="158" y="43"/>
                    </a:moveTo>
                    <a:cubicBezTo>
                      <a:pt x="158" y="43"/>
                      <a:pt x="117" y="28"/>
                      <a:pt x="51" y="55"/>
                    </a:cubicBezTo>
                    <a:cubicBezTo>
                      <a:pt x="1" y="76"/>
                      <a:pt x="0" y="38"/>
                      <a:pt x="0" y="38"/>
                    </a:cubicBezTo>
                    <a:cubicBezTo>
                      <a:pt x="0" y="38"/>
                      <a:pt x="105" y="0"/>
                      <a:pt x="158" y="4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3" name="Freeform 319">
                <a:extLst>
                  <a:ext uri="{FF2B5EF4-FFF2-40B4-BE49-F238E27FC236}">
                    <a16:creationId xmlns:a16="http://schemas.microsoft.com/office/drawing/2014/main" id="{F091875A-314F-4E8F-BBDF-3CB9F31E302B}"/>
                  </a:ext>
                </a:extLst>
              </p:cNvPr>
              <p:cNvSpPr>
                <a:spLocks/>
              </p:cNvSpPr>
              <p:nvPr/>
            </p:nvSpPr>
            <p:spPr bwMode="auto">
              <a:xfrm>
                <a:off x="5451476" y="1793875"/>
                <a:ext cx="42863" cy="41275"/>
              </a:xfrm>
              <a:custGeom>
                <a:avLst/>
                <a:gdLst>
                  <a:gd name="T0" fmla="*/ 27 w 27"/>
                  <a:gd name="T1" fmla="*/ 6 h 26"/>
                  <a:gd name="T2" fmla="*/ 0 w 27"/>
                  <a:gd name="T3" fmla="*/ 0 h 26"/>
                  <a:gd name="T4" fmla="*/ 0 w 27"/>
                  <a:gd name="T5" fmla="*/ 26 h 26"/>
                  <a:gd name="T6" fmla="*/ 27 w 27"/>
                  <a:gd name="T7" fmla="*/ 21 h 26"/>
                  <a:gd name="T8" fmla="*/ 27 w 27"/>
                  <a:gd name="T9" fmla="*/ 6 h 26"/>
                </a:gdLst>
                <a:ahLst/>
                <a:cxnLst>
                  <a:cxn ang="0">
                    <a:pos x="T0" y="T1"/>
                  </a:cxn>
                  <a:cxn ang="0">
                    <a:pos x="T2" y="T3"/>
                  </a:cxn>
                  <a:cxn ang="0">
                    <a:pos x="T4" y="T5"/>
                  </a:cxn>
                  <a:cxn ang="0">
                    <a:pos x="T6" y="T7"/>
                  </a:cxn>
                  <a:cxn ang="0">
                    <a:pos x="T8" y="T9"/>
                  </a:cxn>
                </a:cxnLst>
                <a:rect l="0" t="0" r="r" b="b"/>
                <a:pathLst>
                  <a:path w="27" h="26">
                    <a:moveTo>
                      <a:pt x="27" y="6"/>
                    </a:moveTo>
                    <a:lnTo>
                      <a:pt x="0" y="0"/>
                    </a:lnTo>
                    <a:lnTo>
                      <a:pt x="0" y="26"/>
                    </a:lnTo>
                    <a:lnTo>
                      <a:pt x="27" y="21"/>
                    </a:lnTo>
                    <a:lnTo>
                      <a:pt x="27"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4" name="Freeform 320">
                <a:extLst>
                  <a:ext uri="{FF2B5EF4-FFF2-40B4-BE49-F238E27FC236}">
                    <a16:creationId xmlns:a16="http://schemas.microsoft.com/office/drawing/2014/main" id="{5AC2DEAE-DBD2-41C8-8AEA-8E251E6D1967}"/>
                  </a:ext>
                </a:extLst>
              </p:cNvPr>
              <p:cNvSpPr>
                <a:spLocks/>
              </p:cNvSpPr>
              <p:nvPr/>
            </p:nvSpPr>
            <p:spPr bwMode="auto">
              <a:xfrm>
                <a:off x="5434013" y="1790700"/>
                <a:ext cx="17463" cy="47625"/>
              </a:xfrm>
              <a:custGeom>
                <a:avLst/>
                <a:gdLst>
                  <a:gd name="T0" fmla="*/ 0 w 11"/>
                  <a:gd name="T1" fmla="*/ 0 h 30"/>
                  <a:gd name="T2" fmla="*/ 0 w 11"/>
                  <a:gd name="T3" fmla="*/ 30 h 30"/>
                  <a:gd name="T4" fmla="*/ 11 w 11"/>
                  <a:gd name="T5" fmla="*/ 28 h 30"/>
                  <a:gd name="T6" fmla="*/ 11 w 11"/>
                  <a:gd name="T7" fmla="*/ 2 h 30"/>
                  <a:gd name="T8" fmla="*/ 0 w 11"/>
                  <a:gd name="T9" fmla="*/ 0 h 30"/>
                </a:gdLst>
                <a:ahLst/>
                <a:cxnLst>
                  <a:cxn ang="0">
                    <a:pos x="T0" y="T1"/>
                  </a:cxn>
                  <a:cxn ang="0">
                    <a:pos x="T2" y="T3"/>
                  </a:cxn>
                  <a:cxn ang="0">
                    <a:pos x="T4" y="T5"/>
                  </a:cxn>
                  <a:cxn ang="0">
                    <a:pos x="T6" y="T7"/>
                  </a:cxn>
                  <a:cxn ang="0">
                    <a:pos x="T8" y="T9"/>
                  </a:cxn>
                </a:cxnLst>
                <a:rect l="0" t="0" r="r" b="b"/>
                <a:pathLst>
                  <a:path w="11" h="30">
                    <a:moveTo>
                      <a:pt x="0" y="0"/>
                    </a:moveTo>
                    <a:lnTo>
                      <a:pt x="0" y="30"/>
                    </a:lnTo>
                    <a:lnTo>
                      <a:pt x="11" y="28"/>
                    </a:lnTo>
                    <a:lnTo>
                      <a:pt x="11" y="2"/>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5" name="Freeform 321">
                <a:extLst>
                  <a:ext uri="{FF2B5EF4-FFF2-40B4-BE49-F238E27FC236}">
                    <a16:creationId xmlns:a16="http://schemas.microsoft.com/office/drawing/2014/main" id="{80E8FB83-86AF-4D94-B4B2-4C27F6F35576}"/>
                  </a:ext>
                </a:extLst>
              </p:cNvPr>
              <p:cNvSpPr>
                <a:spLocks/>
              </p:cNvSpPr>
              <p:nvPr/>
            </p:nvSpPr>
            <p:spPr bwMode="auto">
              <a:xfrm>
                <a:off x="5583238" y="1385888"/>
                <a:ext cx="3175" cy="1588"/>
              </a:xfrm>
              <a:custGeom>
                <a:avLst/>
                <a:gdLst>
                  <a:gd name="T0" fmla="*/ 2 w 2"/>
                  <a:gd name="T1" fmla="*/ 0 h 1"/>
                  <a:gd name="T2" fmla="*/ 1 w 2"/>
                  <a:gd name="T3" fmla="*/ 1 h 1"/>
                  <a:gd name="T4" fmla="*/ 0 w 2"/>
                  <a:gd name="T5" fmla="*/ 1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1"/>
                      <a:pt x="1" y="1"/>
                      <a:pt x="1" y="1"/>
                    </a:cubicBezTo>
                    <a:cubicBezTo>
                      <a:pt x="0" y="1"/>
                      <a:pt x="0" y="1"/>
                      <a:pt x="0" y="1"/>
                    </a:cubicBezTo>
                    <a:cubicBezTo>
                      <a:pt x="1" y="1"/>
                      <a:pt x="1" y="1"/>
                      <a:pt x="2" y="1"/>
                    </a:cubicBezTo>
                    <a:cubicBezTo>
                      <a:pt x="2" y="0"/>
                      <a:pt x="2" y="0"/>
                      <a:pt x="2"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6" name="Freeform 322">
                <a:extLst>
                  <a:ext uri="{FF2B5EF4-FFF2-40B4-BE49-F238E27FC236}">
                    <a16:creationId xmlns:a16="http://schemas.microsoft.com/office/drawing/2014/main" id="{5D2F166E-2FB4-42CC-8A00-3C81BF29EBFF}"/>
                  </a:ext>
                </a:extLst>
              </p:cNvPr>
              <p:cNvSpPr>
                <a:spLocks/>
              </p:cNvSpPr>
              <p:nvPr/>
            </p:nvSpPr>
            <p:spPr bwMode="auto">
              <a:xfrm>
                <a:off x="5583238" y="1387475"/>
                <a:ext cx="15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0" y="0"/>
                      <a:pt x="0" y="0"/>
                      <a:pt x="0" y="0"/>
                    </a:cubicBezTo>
                    <a:cubicBezTo>
                      <a:pt x="0" y="0"/>
                      <a:pt x="0" y="0"/>
                      <a:pt x="0" y="0"/>
                    </a:cubicBezTo>
                    <a:cubicBezTo>
                      <a:pt x="0" y="0"/>
                      <a:pt x="0" y="0"/>
                      <a:pt x="1" y="0"/>
                    </a:cubicBezTo>
                  </a:path>
                </a:pathLst>
              </a:custGeom>
              <a:solidFill>
                <a:srgbClr val="BB4D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7" name="Freeform 323">
                <a:extLst>
                  <a:ext uri="{FF2B5EF4-FFF2-40B4-BE49-F238E27FC236}">
                    <a16:creationId xmlns:a16="http://schemas.microsoft.com/office/drawing/2014/main" id="{23B0FEA2-9F88-4156-9294-AB94337EDB1B}"/>
                  </a:ext>
                </a:extLst>
              </p:cNvPr>
              <p:cNvSpPr>
                <a:spLocks/>
              </p:cNvSpPr>
              <p:nvPr/>
            </p:nvSpPr>
            <p:spPr bwMode="auto">
              <a:xfrm>
                <a:off x="5578476" y="1387475"/>
                <a:ext cx="6350" cy="0"/>
              </a:xfrm>
              <a:custGeom>
                <a:avLst/>
                <a:gdLst>
                  <a:gd name="T0" fmla="*/ 4 w 4"/>
                  <a:gd name="T1" fmla="*/ 0 w 4"/>
                  <a:gd name="T2" fmla="*/ 3 w 4"/>
                  <a:gd name="T3" fmla="*/ 4 w 4"/>
                </a:gdLst>
                <a:ahLst/>
                <a:cxnLst>
                  <a:cxn ang="0">
                    <a:pos x="T0" y="0"/>
                  </a:cxn>
                  <a:cxn ang="0">
                    <a:pos x="T1" y="0"/>
                  </a:cxn>
                  <a:cxn ang="0">
                    <a:pos x="T2" y="0"/>
                  </a:cxn>
                  <a:cxn ang="0">
                    <a:pos x="T3" y="0"/>
                  </a:cxn>
                </a:cxnLst>
                <a:rect l="0" t="0" r="r" b="b"/>
                <a:pathLst>
                  <a:path w="4">
                    <a:moveTo>
                      <a:pt x="4" y="0"/>
                    </a:moveTo>
                    <a:cubicBezTo>
                      <a:pt x="2" y="0"/>
                      <a:pt x="1" y="0"/>
                      <a:pt x="0" y="0"/>
                    </a:cubicBezTo>
                    <a:cubicBezTo>
                      <a:pt x="1" y="0"/>
                      <a:pt x="2" y="0"/>
                      <a:pt x="3" y="0"/>
                    </a:cubicBezTo>
                    <a:cubicBezTo>
                      <a:pt x="3" y="0"/>
                      <a:pt x="3" y="0"/>
                      <a:pt x="4" y="0"/>
                    </a:cubicBezTo>
                  </a:path>
                </a:pathLst>
              </a:custGeom>
              <a:solidFill>
                <a:srgbClr val="B445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8" name="Freeform 324">
                <a:extLst>
                  <a:ext uri="{FF2B5EF4-FFF2-40B4-BE49-F238E27FC236}">
                    <a16:creationId xmlns:a16="http://schemas.microsoft.com/office/drawing/2014/main" id="{3B978AB6-C73D-4996-9197-697286CD4BC3}"/>
                  </a:ext>
                </a:extLst>
              </p:cNvPr>
              <p:cNvSpPr>
                <a:spLocks/>
              </p:cNvSpPr>
              <p:nvPr/>
            </p:nvSpPr>
            <p:spPr bwMode="auto">
              <a:xfrm>
                <a:off x="5565776" y="1250950"/>
                <a:ext cx="23813" cy="138113"/>
              </a:xfrm>
              <a:custGeom>
                <a:avLst/>
                <a:gdLst>
                  <a:gd name="T0" fmla="*/ 13 w 13"/>
                  <a:gd name="T1" fmla="*/ 0 h 80"/>
                  <a:gd name="T2" fmla="*/ 0 w 13"/>
                  <a:gd name="T3" fmla="*/ 80 h 80"/>
                  <a:gd name="T4" fmla="*/ 7 w 13"/>
                  <a:gd name="T5" fmla="*/ 79 h 80"/>
                  <a:gd name="T6" fmla="*/ 11 w 13"/>
                  <a:gd name="T7" fmla="*/ 79 h 80"/>
                  <a:gd name="T8" fmla="*/ 11 w 13"/>
                  <a:gd name="T9" fmla="*/ 79 h 80"/>
                  <a:gd name="T10" fmla="*/ 12 w 13"/>
                  <a:gd name="T11" fmla="*/ 78 h 80"/>
                  <a:gd name="T12" fmla="*/ 13 w 13"/>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3" h="80">
                    <a:moveTo>
                      <a:pt x="13" y="0"/>
                    </a:moveTo>
                    <a:cubicBezTo>
                      <a:pt x="0" y="80"/>
                      <a:pt x="0" y="80"/>
                      <a:pt x="0" y="80"/>
                    </a:cubicBezTo>
                    <a:cubicBezTo>
                      <a:pt x="2" y="80"/>
                      <a:pt x="4" y="80"/>
                      <a:pt x="7" y="79"/>
                    </a:cubicBezTo>
                    <a:cubicBezTo>
                      <a:pt x="8" y="79"/>
                      <a:pt x="9" y="79"/>
                      <a:pt x="11" y="79"/>
                    </a:cubicBezTo>
                    <a:cubicBezTo>
                      <a:pt x="11" y="79"/>
                      <a:pt x="11" y="79"/>
                      <a:pt x="11" y="79"/>
                    </a:cubicBezTo>
                    <a:cubicBezTo>
                      <a:pt x="11" y="79"/>
                      <a:pt x="11" y="79"/>
                      <a:pt x="12" y="78"/>
                    </a:cubicBezTo>
                    <a:cubicBezTo>
                      <a:pt x="13" y="0"/>
                      <a:pt x="13" y="0"/>
                      <a:pt x="13" y="0"/>
                    </a:cubicBezTo>
                  </a:path>
                </a:pathLst>
              </a:custGeom>
              <a:solidFill>
                <a:srgbClr val="C8081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99" name="Freeform 325">
                <a:extLst>
                  <a:ext uri="{FF2B5EF4-FFF2-40B4-BE49-F238E27FC236}">
                    <a16:creationId xmlns:a16="http://schemas.microsoft.com/office/drawing/2014/main" id="{6279B00D-B6C8-4E8A-99D0-9A2435E7ECFC}"/>
                  </a:ext>
                </a:extLst>
              </p:cNvPr>
              <p:cNvSpPr>
                <a:spLocks/>
              </p:cNvSpPr>
              <p:nvPr/>
            </p:nvSpPr>
            <p:spPr bwMode="auto">
              <a:xfrm>
                <a:off x="5986463" y="1385888"/>
                <a:ext cx="1588" cy="1588"/>
              </a:xfrm>
              <a:custGeom>
                <a:avLst/>
                <a:gdLst>
                  <a:gd name="T0" fmla="*/ 0 w 1"/>
                  <a:gd name="T1" fmla="*/ 0 h 1"/>
                  <a:gd name="T2" fmla="*/ 0 w 1"/>
                  <a:gd name="T3" fmla="*/ 1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1"/>
                      <a:pt x="0" y="1"/>
                      <a:pt x="0" y="1"/>
                    </a:cubicBezTo>
                    <a:cubicBezTo>
                      <a:pt x="0" y="1"/>
                      <a:pt x="1" y="1"/>
                      <a:pt x="1" y="1"/>
                    </a:cubicBezTo>
                    <a:cubicBezTo>
                      <a:pt x="1" y="1"/>
                      <a:pt x="1" y="1"/>
                      <a:pt x="1" y="1"/>
                    </a:cubicBezTo>
                    <a:cubicBezTo>
                      <a:pt x="1" y="1"/>
                      <a:pt x="0" y="1"/>
                      <a:pt x="0" y="0"/>
                    </a:cubicBezTo>
                  </a:path>
                </a:pathLst>
              </a:custGeom>
              <a:solidFill>
                <a:srgbClr val="D3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0" name="Oval 326">
                <a:extLst>
                  <a:ext uri="{FF2B5EF4-FFF2-40B4-BE49-F238E27FC236}">
                    <a16:creationId xmlns:a16="http://schemas.microsoft.com/office/drawing/2014/main" id="{221CA8DC-01AD-4668-92B5-4EE9565F4811}"/>
                  </a:ext>
                </a:extLst>
              </p:cNvPr>
              <p:cNvSpPr>
                <a:spLocks noChangeArrowheads="1"/>
              </p:cNvSpPr>
              <p:nvPr/>
            </p:nvSpPr>
            <p:spPr bwMode="auto">
              <a:xfrm>
                <a:off x="5988051" y="1387475"/>
                <a:ext cx="1588" cy="1588"/>
              </a:xfrm>
              <a:prstGeom prst="ellipse">
                <a:avLst/>
              </a:prstGeom>
              <a:solidFill>
                <a:srgbClr val="AA39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1" name="Freeform 327">
                <a:extLst>
                  <a:ext uri="{FF2B5EF4-FFF2-40B4-BE49-F238E27FC236}">
                    <a16:creationId xmlns:a16="http://schemas.microsoft.com/office/drawing/2014/main" id="{01985C1F-E2BB-457B-90C7-4935EB384DE1}"/>
                  </a:ext>
                </a:extLst>
              </p:cNvPr>
              <p:cNvSpPr>
                <a:spLocks/>
              </p:cNvSpPr>
              <p:nvPr/>
            </p:nvSpPr>
            <p:spPr bwMode="auto">
              <a:xfrm>
                <a:off x="5988051" y="1387475"/>
                <a:ext cx="6350" cy="0"/>
              </a:xfrm>
              <a:custGeom>
                <a:avLst/>
                <a:gdLst>
                  <a:gd name="T0" fmla="*/ 0 w 4"/>
                  <a:gd name="T1" fmla="*/ 0 w 4"/>
                  <a:gd name="T2" fmla="*/ 4 w 4"/>
                  <a:gd name="T3" fmla="*/ 0 w 4"/>
                </a:gdLst>
                <a:ahLst/>
                <a:cxnLst>
                  <a:cxn ang="0">
                    <a:pos x="T0" y="0"/>
                  </a:cxn>
                  <a:cxn ang="0">
                    <a:pos x="T1" y="0"/>
                  </a:cxn>
                  <a:cxn ang="0">
                    <a:pos x="T2" y="0"/>
                  </a:cxn>
                  <a:cxn ang="0">
                    <a:pos x="T3" y="0"/>
                  </a:cxn>
                </a:cxnLst>
                <a:rect l="0" t="0" r="r" b="b"/>
                <a:pathLst>
                  <a:path w="4">
                    <a:moveTo>
                      <a:pt x="0" y="0"/>
                    </a:moveTo>
                    <a:cubicBezTo>
                      <a:pt x="0" y="0"/>
                      <a:pt x="0" y="0"/>
                      <a:pt x="0" y="0"/>
                    </a:cubicBezTo>
                    <a:cubicBezTo>
                      <a:pt x="1" y="0"/>
                      <a:pt x="3" y="0"/>
                      <a:pt x="4" y="0"/>
                    </a:cubicBezTo>
                    <a:cubicBezTo>
                      <a:pt x="3" y="0"/>
                      <a:pt x="1" y="0"/>
                      <a:pt x="0" y="0"/>
                    </a:cubicBezTo>
                  </a:path>
                </a:pathLst>
              </a:custGeom>
              <a:solidFill>
                <a:srgbClr val="A22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2" name="Freeform 328">
                <a:extLst>
                  <a:ext uri="{FF2B5EF4-FFF2-40B4-BE49-F238E27FC236}">
                    <a16:creationId xmlns:a16="http://schemas.microsoft.com/office/drawing/2014/main" id="{6384E431-9C08-4E60-84E2-90D8D8E0F9AC}"/>
                  </a:ext>
                </a:extLst>
              </p:cNvPr>
              <p:cNvSpPr>
                <a:spLocks/>
              </p:cNvSpPr>
              <p:nvPr/>
            </p:nvSpPr>
            <p:spPr bwMode="auto">
              <a:xfrm>
                <a:off x="5984876" y="1250950"/>
                <a:ext cx="22225" cy="138113"/>
              </a:xfrm>
              <a:custGeom>
                <a:avLst/>
                <a:gdLst>
                  <a:gd name="T0" fmla="*/ 0 w 13"/>
                  <a:gd name="T1" fmla="*/ 0 h 80"/>
                  <a:gd name="T2" fmla="*/ 1 w 13"/>
                  <a:gd name="T3" fmla="*/ 78 h 80"/>
                  <a:gd name="T4" fmla="*/ 6 w 13"/>
                  <a:gd name="T5" fmla="*/ 79 h 80"/>
                  <a:gd name="T6" fmla="*/ 13 w 13"/>
                  <a:gd name="T7" fmla="*/ 80 h 80"/>
                  <a:gd name="T8" fmla="*/ 0 w 13"/>
                  <a:gd name="T9" fmla="*/ 0 h 80"/>
                </a:gdLst>
                <a:ahLst/>
                <a:cxnLst>
                  <a:cxn ang="0">
                    <a:pos x="T0" y="T1"/>
                  </a:cxn>
                  <a:cxn ang="0">
                    <a:pos x="T2" y="T3"/>
                  </a:cxn>
                  <a:cxn ang="0">
                    <a:pos x="T4" y="T5"/>
                  </a:cxn>
                  <a:cxn ang="0">
                    <a:pos x="T6" y="T7"/>
                  </a:cxn>
                  <a:cxn ang="0">
                    <a:pos x="T8" y="T9"/>
                  </a:cxn>
                </a:cxnLst>
                <a:rect l="0" t="0" r="r" b="b"/>
                <a:pathLst>
                  <a:path w="13" h="80">
                    <a:moveTo>
                      <a:pt x="0" y="0"/>
                    </a:moveTo>
                    <a:cubicBezTo>
                      <a:pt x="1" y="78"/>
                      <a:pt x="1" y="78"/>
                      <a:pt x="1" y="78"/>
                    </a:cubicBezTo>
                    <a:cubicBezTo>
                      <a:pt x="3" y="79"/>
                      <a:pt x="4" y="79"/>
                      <a:pt x="6" y="79"/>
                    </a:cubicBezTo>
                    <a:cubicBezTo>
                      <a:pt x="8" y="80"/>
                      <a:pt x="11" y="80"/>
                      <a:pt x="13" y="80"/>
                    </a:cubicBezTo>
                    <a:cubicBezTo>
                      <a:pt x="0" y="0"/>
                      <a:pt x="0" y="0"/>
                      <a:pt x="0" y="0"/>
                    </a:cubicBezTo>
                  </a:path>
                </a:pathLst>
              </a:custGeom>
              <a:solidFill>
                <a:srgbClr val="B804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3" name="Freeform 329">
                <a:extLst>
                  <a:ext uri="{FF2B5EF4-FFF2-40B4-BE49-F238E27FC236}">
                    <a16:creationId xmlns:a16="http://schemas.microsoft.com/office/drawing/2014/main" id="{593BCE66-AC3B-46FE-9FEB-7C26E75A3AD7}"/>
                  </a:ext>
                </a:extLst>
              </p:cNvPr>
              <p:cNvSpPr>
                <a:spLocks/>
              </p:cNvSpPr>
              <p:nvPr/>
            </p:nvSpPr>
            <p:spPr bwMode="auto">
              <a:xfrm>
                <a:off x="5691188" y="1066800"/>
                <a:ext cx="190500" cy="127000"/>
              </a:xfrm>
              <a:custGeom>
                <a:avLst/>
                <a:gdLst>
                  <a:gd name="T0" fmla="*/ 108 w 109"/>
                  <a:gd name="T1" fmla="*/ 25 h 73"/>
                  <a:gd name="T2" fmla="*/ 108 w 109"/>
                  <a:gd name="T3" fmla="*/ 13 h 73"/>
                  <a:gd name="T4" fmla="*/ 79 w 109"/>
                  <a:gd name="T5" fmla="*/ 0 h 73"/>
                  <a:gd name="T6" fmla="*/ 57 w 109"/>
                  <a:gd name="T7" fmla="*/ 0 h 73"/>
                  <a:gd name="T8" fmla="*/ 36 w 109"/>
                  <a:gd name="T9" fmla="*/ 0 h 73"/>
                  <a:gd name="T10" fmla="*/ 0 w 109"/>
                  <a:gd name="T11" fmla="*/ 16 h 73"/>
                  <a:gd name="T12" fmla="*/ 0 w 109"/>
                  <a:gd name="T13" fmla="*/ 25 h 73"/>
                  <a:gd name="T14" fmla="*/ 12 w 109"/>
                  <a:gd name="T15" fmla="*/ 57 h 73"/>
                  <a:gd name="T16" fmla="*/ 48 w 109"/>
                  <a:gd name="T17" fmla="*/ 73 h 73"/>
                  <a:gd name="T18" fmla="*/ 54 w 109"/>
                  <a:gd name="T19" fmla="*/ 73 h 73"/>
                  <a:gd name="T20" fmla="*/ 97 w 109"/>
                  <a:gd name="T21" fmla="*/ 57 h 73"/>
                  <a:gd name="T22" fmla="*/ 108 w 109"/>
                  <a:gd name="T23" fmla="*/ 2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73">
                    <a:moveTo>
                      <a:pt x="108" y="25"/>
                    </a:moveTo>
                    <a:cubicBezTo>
                      <a:pt x="108" y="13"/>
                      <a:pt x="108" y="13"/>
                      <a:pt x="108" y="13"/>
                    </a:cubicBezTo>
                    <a:cubicBezTo>
                      <a:pt x="92" y="6"/>
                      <a:pt x="79" y="0"/>
                      <a:pt x="79" y="0"/>
                    </a:cubicBezTo>
                    <a:cubicBezTo>
                      <a:pt x="57" y="0"/>
                      <a:pt x="57" y="0"/>
                      <a:pt x="57" y="0"/>
                    </a:cubicBezTo>
                    <a:cubicBezTo>
                      <a:pt x="36" y="0"/>
                      <a:pt x="36" y="0"/>
                      <a:pt x="36" y="0"/>
                    </a:cubicBezTo>
                    <a:cubicBezTo>
                      <a:pt x="36" y="0"/>
                      <a:pt x="20" y="7"/>
                      <a:pt x="0" y="16"/>
                    </a:cubicBezTo>
                    <a:cubicBezTo>
                      <a:pt x="0" y="25"/>
                      <a:pt x="0" y="25"/>
                      <a:pt x="0" y="25"/>
                    </a:cubicBezTo>
                    <a:cubicBezTo>
                      <a:pt x="0" y="28"/>
                      <a:pt x="0" y="44"/>
                      <a:pt x="12" y="57"/>
                    </a:cubicBezTo>
                    <a:cubicBezTo>
                      <a:pt x="21" y="67"/>
                      <a:pt x="33" y="72"/>
                      <a:pt x="48" y="73"/>
                    </a:cubicBezTo>
                    <a:cubicBezTo>
                      <a:pt x="50" y="73"/>
                      <a:pt x="52" y="73"/>
                      <a:pt x="54" y="73"/>
                    </a:cubicBezTo>
                    <a:cubicBezTo>
                      <a:pt x="73" y="73"/>
                      <a:pt x="87" y="68"/>
                      <a:pt x="97" y="57"/>
                    </a:cubicBezTo>
                    <a:cubicBezTo>
                      <a:pt x="109" y="44"/>
                      <a:pt x="109" y="28"/>
                      <a:pt x="108" y="25"/>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4" name="Freeform 330">
                <a:extLst>
                  <a:ext uri="{FF2B5EF4-FFF2-40B4-BE49-F238E27FC236}">
                    <a16:creationId xmlns:a16="http://schemas.microsoft.com/office/drawing/2014/main" id="{F68912D2-A4B8-40EA-8572-44A3EAD67CAC}"/>
                  </a:ext>
                </a:extLst>
              </p:cNvPr>
              <p:cNvSpPr>
                <a:spLocks/>
              </p:cNvSpPr>
              <p:nvPr/>
            </p:nvSpPr>
            <p:spPr bwMode="auto">
              <a:xfrm>
                <a:off x="5707063" y="971550"/>
                <a:ext cx="158750" cy="203200"/>
              </a:xfrm>
              <a:custGeom>
                <a:avLst/>
                <a:gdLst>
                  <a:gd name="T0" fmla="*/ 51 w 91"/>
                  <a:gd name="T1" fmla="*/ 3 h 117"/>
                  <a:gd name="T2" fmla="*/ 51 w 91"/>
                  <a:gd name="T3" fmla="*/ 0 h 117"/>
                  <a:gd name="T4" fmla="*/ 45 w 91"/>
                  <a:gd name="T5" fmla="*/ 1 h 117"/>
                  <a:gd name="T6" fmla="*/ 40 w 91"/>
                  <a:gd name="T7" fmla="*/ 0 h 117"/>
                  <a:gd name="T8" fmla="*/ 40 w 91"/>
                  <a:gd name="T9" fmla="*/ 3 h 117"/>
                  <a:gd name="T10" fmla="*/ 2 w 91"/>
                  <a:gd name="T11" fmla="*/ 14 h 117"/>
                  <a:gd name="T12" fmla="*/ 2 w 91"/>
                  <a:gd name="T13" fmla="*/ 80 h 117"/>
                  <a:gd name="T14" fmla="*/ 45 w 91"/>
                  <a:gd name="T15" fmla="*/ 117 h 117"/>
                  <a:gd name="T16" fmla="*/ 88 w 91"/>
                  <a:gd name="T17" fmla="*/ 80 h 117"/>
                  <a:gd name="T18" fmla="*/ 88 w 91"/>
                  <a:gd name="T19" fmla="*/ 14 h 117"/>
                  <a:gd name="T20" fmla="*/ 51 w 91"/>
                  <a:gd name="T21" fmla="*/ 3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7">
                    <a:moveTo>
                      <a:pt x="51" y="3"/>
                    </a:moveTo>
                    <a:cubicBezTo>
                      <a:pt x="51" y="0"/>
                      <a:pt x="51" y="0"/>
                      <a:pt x="51" y="0"/>
                    </a:cubicBezTo>
                    <a:cubicBezTo>
                      <a:pt x="45" y="1"/>
                      <a:pt x="45" y="1"/>
                      <a:pt x="45" y="1"/>
                    </a:cubicBezTo>
                    <a:cubicBezTo>
                      <a:pt x="40" y="0"/>
                      <a:pt x="40" y="0"/>
                      <a:pt x="40" y="0"/>
                    </a:cubicBezTo>
                    <a:cubicBezTo>
                      <a:pt x="40" y="3"/>
                      <a:pt x="40" y="3"/>
                      <a:pt x="40" y="3"/>
                    </a:cubicBezTo>
                    <a:cubicBezTo>
                      <a:pt x="2" y="14"/>
                      <a:pt x="2" y="14"/>
                      <a:pt x="2" y="14"/>
                    </a:cubicBezTo>
                    <a:cubicBezTo>
                      <a:pt x="2" y="80"/>
                      <a:pt x="2" y="80"/>
                      <a:pt x="2" y="80"/>
                    </a:cubicBezTo>
                    <a:cubicBezTo>
                      <a:pt x="2" y="80"/>
                      <a:pt x="0" y="117"/>
                      <a:pt x="45" y="117"/>
                    </a:cubicBezTo>
                    <a:cubicBezTo>
                      <a:pt x="91" y="117"/>
                      <a:pt x="88" y="80"/>
                      <a:pt x="88" y="80"/>
                    </a:cubicBezTo>
                    <a:cubicBezTo>
                      <a:pt x="88" y="14"/>
                      <a:pt x="88" y="14"/>
                      <a:pt x="88" y="14"/>
                    </a:cubicBezTo>
                    <a:lnTo>
                      <a:pt x="51" y="3"/>
                    </a:ln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5" name="Freeform 331">
                <a:extLst>
                  <a:ext uri="{FF2B5EF4-FFF2-40B4-BE49-F238E27FC236}">
                    <a16:creationId xmlns:a16="http://schemas.microsoft.com/office/drawing/2014/main" id="{15948460-CFAA-4892-9232-4DEFE0BB8FE7}"/>
                  </a:ext>
                </a:extLst>
              </p:cNvPr>
              <p:cNvSpPr>
                <a:spLocks/>
              </p:cNvSpPr>
              <p:nvPr/>
            </p:nvSpPr>
            <p:spPr bwMode="auto">
              <a:xfrm>
                <a:off x="5710238" y="971550"/>
                <a:ext cx="152400" cy="146050"/>
              </a:xfrm>
              <a:custGeom>
                <a:avLst/>
                <a:gdLst>
                  <a:gd name="T0" fmla="*/ 87 w 87"/>
                  <a:gd name="T1" fmla="*/ 14 h 84"/>
                  <a:gd name="T2" fmla="*/ 49 w 87"/>
                  <a:gd name="T3" fmla="*/ 3 h 84"/>
                  <a:gd name="T4" fmla="*/ 49 w 87"/>
                  <a:gd name="T5" fmla="*/ 0 h 84"/>
                  <a:gd name="T6" fmla="*/ 43 w 87"/>
                  <a:gd name="T7" fmla="*/ 1 h 84"/>
                  <a:gd name="T8" fmla="*/ 38 w 87"/>
                  <a:gd name="T9" fmla="*/ 0 h 84"/>
                  <a:gd name="T10" fmla="*/ 38 w 87"/>
                  <a:gd name="T11" fmla="*/ 3 h 84"/>
                  <a:gd name="T12" fmla="*/ 0 w 87"/>
                  <a:gd name="T13" fmla="*/ 14 h 84"/>
                  <a:gd name="T14" fmla="*/ 0 w 87"/>
                  <a:gd name="T15" fmla="*/ 39 h 84"/>
                  <a:gd name="T16" fmla="*/ 70 w 87"/>
                  <a:gd name="T17" fmla="*/ 84 h 84"/>
                  <a:gd name="T18" fmla="*/ 83 w 87"/>
                  <a:gd name="T19" fmla="*/ 83 h 84"/>
                  <a:gd name="T20" fmla="*/ 87 w 87"/>
                  <a:gd name="T21" fmla="*/ 80 h 84"/>
                  <a:gd name="T22" fmla="*/ 87 w 87"/>
                  <a:gd name="T23" fmla="*/ 1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7" h="84">
                    <a:moveTo>
                      <a:pt x="87" y="14"/>
                    </a:moveTo>
                    <a:cubicBezTo>
                      <a:pt x="49" y="3"/>
                      <a:pt x="49" y="3"/>
                      <a:pt x="49" y="3"/>
                    </a:cubicBezTo>
                    <a:cubicBezTo>
                      <a:pt x="49" y="0"/>
                      <a:pt x="49" y="0"/>
                      <a:pt x="49" y="0"/>
                    </a:cubicBezTo>
                    <a:cubicBezTo>
                      <a:pt x="43" y="1"/>
                      <a:pt x="43" y="1"/>
                      <a:pt x="43" y="1"/>
                    </a:cubicBezTo>
                    <a:cubicBezTo>
                      <a:pt x="38" y="0"/>
                      <a:pt x="38" y="0"/>
                      <a:pt x="38" y="0"/>
                    </a:cubicBezTo>
                    <a:cubicBezTo>
                      <a:pt x="38" y="3"/>
                      <a:pt x="38" y="3"/>
                      <a:pt x="38" y="3"/>
                    </a:cubicBezTo>
                    <a:cubicBezTo>
                      <a:pt x="0" y="14"/>
                      <a:pt x="0" y="14"/>
                      <a:pt x="0" y="14"/>
                    </a:cubicBezTo>
                    <a:cubicBezTo>
                      <a:pt x="0" y="39"/>
                      <a:pt x="0" y="39"/>
                      <a:pt x="0" y="39"/>
                    </a:cubicBezTo>
                    <a:cubicBezTo>
                      <a:pt x="12" y="65"/>
                      <a:pt x="39" y="84"/>
                      <a:pt x="70" y="84"/>
                    </a:cubicBezTo>
                    <a:cubicBezTo>
                      <a:pt x="74" y="84"/>
                      <a:pt x="79" y="84"/>
                      <a:pt x="83" y="83"/>
                    </a:cubicBezTo>
                    <a:cubicBezTo>
                      <a:pt x="87" y="80"/>
                      <a:pt x="87" y="80"/>
                      <a:pt x="87" y="80"/>
                    </a:cubicBezTo>
                    <a:lnTo>
                      <a:pt x="87" y="14"/>
                    </a:lnTo>
                    <a:close/>
                  </a:path>
                </a:pathLst>
              </a:custGeom>
              <a:solidFill>
                <a:srgbClr val="B17D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6" name="Freeform 332">
                <a:extLst>
                  <a:ext uri="{FF2B5EF4-FFF2-40B4-BE49-F238E27FC236}">
                    <a16:creationId xmlns:a16="http://schemas.microsoft.com/office/drawing/2014/main" id="{206D7022-5A4F-48D4-B6A7-02D763D4C2A1}"/>
                  </a:ext>
                </a:extLst>
              </p:cNvPr>
              <p:cNvSpPr>
                <a:spLocks/>
              </p:cNvSpPr>
              <p:nvPr/>
            </p:nvSpPr>
            <p:spPr bwMode="auto">
              <a:xfrm>
                <a:off x="5616576" y="863600"/>
                <a:ext cx="61913" cy="101600"/>
              </a:xfrm>
              <a:custGeom>
                <a:avLst/>
                <a:gdLst>
                  <a:gd name="T0" fmla="*/ 32 w 35"/>
                  <a:gd name="T1" fmla="*/ 24 h 59"/>
                  <a:gd name="T2" fmla="*/ 23 w 35"/>
                  <a:gd name="T3" fmla="*/ 57 h 59"/>
                  <a:gd name="T4" fmla="*/ 3 w 35"/>
                  <a:gd name="T5" fmla="*/ 29 h 59"/>
                  <a:gd name="T6" fmla="*/ 13 w 35"/>
                  <a:gd name="T7" fmla="*/ 2 h 59"/>
                  <a:gd name="T8" fmla="*/ 32 w 35"/>
                  <a:gd name="T9" fmla="*/ 24 h 59"/>
                </a:gdLst>
                <a:ahLst/>
                <a:cxnLst>
                  <a:cxn ang="0">
                    <a:pos x="T0" y="T1"/>
                  </a:cxn>
                  <a:cxn ang="0">
                    <a:pos x="T2" y="T3"/>
                  </a:cxn>
                  <a:cxn ang="0">
                    <a:pos x="T4" y="T5"/>
                  </a:cxn>
                  <a:cxn ang="0">
                    <a:pos x="T6" y="T7"/>
                  </a:cxn>
                  <a:cxn ang="0">
                    <a:pos x="T8" y="T9"/>
                  </a:cxn>
                </a:cxnLst>
                <a:rect l="0" t="0" r="r" b="b"/>
                <a:pathLst>
                  <a:path w="35" h="59">
                    <a:moveTo>
                      <a:pt x="32" y="24"/>
                    </a:moveTo>
                    <a:cubicBezTo>
                      <a:pt x="35" y="41"/>
                      <a:pt x="31" y="56"/>
                      <a:pt x="23" y="57"/>
                    </a:cubicBezTo>
                    <a:cubicBezTo>
                      <a:pt x="15" y="59"/>
                      <a:pt x="6" y="46"/>
                      <a:pt x="3" y="29"/>
                    </a:cubicBezTo>
                    <a:cubicBezTo>
                      <a:pt x="0" y="12"/>
                      <a:pt x="5" y="3"/>
                      <a:pt x="13" y="2"/>
                    </a:cubicBezTo>
                    <a:cubicBezTo>
                      <a:pt x="21" y="0"/>
                      <a:pt x="29" y="7"/>
                      <a:pt x="32" y="24"/>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7" name="Freeform 333">
                <a:extLst>
                  <a:ext uri="{FF2B5EF4-FFF2-40B4-BE49-F238E27FC236}">
                    <a16:creationId xmlns:a16="http://schemas.microsoft.com/office/drawing/2014/main" id="{C4F38BED-0FC5-4C84-ACC0-720E94F513EA}"/>
                  </a:ext>
                </a:extLst>
              </p:cNvPr>
              <p:cNvSpPr>
                <a:spLocks/>
              </p:cNvSpPr>
              <p:nvPr/>
            </p:nvSpPr>
            <p:spPr bwMode="auto">
              <a:xfrm>
                <a:off x="5895976" y="863600"/>
                <a:ext cx="60325" cy="101600"/>
              </a:xfrm>
              <a:custGeom>
                <a:avLst/>
                <a:gdLst>
                  <a:gd name="T0" fmla="*/ 3 w 35"/>
                  <a:gd name="T1" fmla="*/ 24 h 59"/>
                  <a:gd name="T2" fmla="*/ 12 w 35"/>
                  <a:gd name="T3" fmla="*/ 57 h 59"/>
                  <a:gd name="T4" fmla="*/ 32 w 35"/>
                  <a:gd name="T5" fmla="*/ 29 h 59"/>
                  <a:gd name="T6" fmla="*/ 22 w 35"/>
                  <a:gd name="T7" fmla="*/ 2 h 59"/>
                  <a:gd name="T8" fmla="*/ 3 w 35"/>
                  <a:gd name="T9" fmla="*/ 24 h 59"/>
                </a:gdLst>
                <a:ahLst/>
                <a:cxnLst>
                  <a:cxn ang="0">
                    <a:pos x="T0" y="T1"/>
                  </a:cxn>
                  <a:cxn ang="0">
                    <a:pos x="T2" y="T3"/>
                  </a:cxn>
                  <a:cxn ang="0">
                    <a:pos x="T4" y="T5"/>
                  </a:cxn>
                  <a:cxn ang="0">
                    <a:pos x="T6" y="T7"/>
                  </a:cxn>
                  <a:cxn ang="0">
                    <a:pos x="T8" y="T9"/>
                  </a:cxn>
                </a:cxnLst>
                <a:rect l="0" t="0" r="r" b="b"/>
                <a:pathLst>
                  <a:path w="35" h="59">
                    <a:moveTo>
                      <a:pt x="3" y="24"/>
                    </a:moveTo>
                    <a:cubicBezTo>
                      <a:pt x="0" y="41"/>
                      <a:pt x="4" y="56"/>
                      <a:pt x="12" y="57"/>
                    </a:cubicBezTo>
                    <a:cubicBezTo>
                      <a:pt x="20" y="59"/>
                      <a:pt x="29" y="46"/>
                      <a:pt x="32" y="29"/>
                    </a:cubicBezTo>
                    <a:cubicBezTo>
                      <a:pt x="35" y="12"/>
                      <a:pt x="30" y="3"/>
                      <a:pt x="22" y="2"/>
                    </a:cubicBezTo>
                    <a:cubicBezTo>
                      <a:pt x="14" y="0"/>
                      <a:pt x="6" y="7"/>
                      <a:pt x="3" y="24"/>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8" name="Freeform 334">
                <a:extLst>
                  <a:ext uri="{FF2B5EF4-FFF2-40B4-BE49-F238E27FC236}">
                    <a16:creationId xmlns:a16="http://schemas.microsoft.com/office/drawing/2014/main" id="{8C67D15A-C4F4-4C6D-B426-3F4FDC5C1851}"/>
                  </a:ext>
                </a:extLst>
              </p:cNvPr>
              <p:cNvSpPr>
                <a:spLocks/>
              </p:cNvSpPr>
              <p:nvPr/>
            </p:nvSpPr>
            <p:spPr bwMode="auto">
              <a:xfrm>
                <a:off x="5654676" y="682625"/>
                <a:ext cx="263525" cy="393700"/>
              </a:xfrm>
              <a:custGeom>
                <a:avLst/>
                <a:gdLst>
                  <a:gd name="T0" fmla="*/ 0 w 151"/>
                  <a:gd name="T1" fmla="*/ 76 h 227"/>
                  <a:gd name="T2" fmla="*/ 76 w 151"/>
                  <a:gd name="T3" fmla="*/ 0 h 227"/>
                  <a:gd name="T4" fmla="*/ 151 w 151"/>
                  <a:gd name="T5" fmla="*/ 76 h 227"/>
                  <a:gd name="T6" fmla="*/ 151 w 151"/>
                  <a:gd name="T7" fmla="*/ 153 h 227"/>
                  <a:gd name="T8" fmla="*/ 132 w 151"/>
                  <a:gd name="T9" fmla="*/ 196 h 227"/>
                  <a:gd name="T10" fmla="*/ 98 w 151"/>
                  <a:gd name="T11" fmla="*/ 222 h 227"/>
                  <a:gd name="T12" fmla="*/ 77 w 151"/>
                  <a:gd name="T13" fmla="*/ 227 h 227"/>
                  <a:gd name="T14" fmla="*/ 74 w 151"/>
                  <a:gd name="T15" fmla="*/ 227 h 227"/>
                  <a:gd name="T16" fmla="*/ 53 w 151"/>
                  <a:gd name="T17" fmla="*/ 222 h 227"/>
                  <a:gd name="T18" fmla="*/ 19 w 151"/>
                  <a:gd name="T19" fmla="*/ 196 h 227"/>
                  <a:gd name="T20" fmla="*/ 0 w 151"/>
                  <a:gd name="T21" fmla="*/ 153 h 227"/>
                  <a:gd name="T22" fmla="*/ 0 w 151"/>
                  <a:gd name="T23" fmla="*/ 7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1" h="227">
                    <a:moveTo>
                      <a:pt x="0" y="76"/>
                    </a:moveTo>
                    <a:cubicBezTo>
                      <a:pt x="0" y="34"/>
                      <a:pt x="34" y="0"/>
                      <a:pt x="76" y="0"/>
                    </a:cubicBezTo>
                    <a:cubicBezTo>
                      <a:pt x="118" y="0"/>
                      <a:pt x="151" y="34"/>
                      <a:pt x="151" y="76"/>
                    </a:cubicBezTo>
                    <a:cubicBezTo>
                      <a:pt x="151" y="76"/>
                      <a:pt x="151" y="143"/>
                      <a:pt x="151" y="153"/>
                    </a:cubicBezTo>
                    <a:cubicBezTo>
                      <a:pt x="151" y="170"/>
                      <a:pt x="145" y="182"/>
                      <a:pt x="132" y="196"/>
                    </a:cubicBezTo>
                    <a:cubicBezTo>
                      <a:pt x="118" y="209"/>
                      <a:pt x="104" y="219"/>
                      <a:pt x="98" y="222"/>
                    </a:cubicBezTo>
                    <a:cubicBezTo>
                      <a:pt x="94" y="225"/>
                      <a:pt x="86" y="227"/>
                      <a:pt x="77" y="227"/>
                    </a:cubicBezTo>
                    <a:cubicBezTo>
                      <a:pt x="74" y="227"/>
                      <a:pt x="74" y="227"/>
                      <a:pt x="74" y="227"/>
                    </a:cubicBezTo>
                    <a:cubicBezTo>
                      <a:pt x="66" y="227"/>
                      <a:pt x="58" y="225"/>
                      <a:pt x="53" y="222"/>
                    </a:cubicBezTo>
                    <a:cubicBezTo>
                      <a:pt x="47" y="219"/>
                      <a:pt x="33" y="209"/>
                      <a:pt x="19" y="196"/>
                    </a:cubicBezTo>
                    <a:cubicBezTo>
                      <a:pt x="6" y="182"/>
                      <a:pt x="0" y="170"/>
                      <a:pt x="0" y="153"/>
                    </a:cubicBezTo>
                    <a:cubicBezTo>
                      <a:pt x="0" y="143"/>
                      <a:pt x="0" y="76"/>
                      <a:pt x="0" y="76"/>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09" name="Freeform 335">
                <a:extLst>
                  <a:ext uri="{FF2B5EF4-FFF2-40B4-BE49-F238E27FC236}">
                    <a16:creationId xmlns:a16="http://schemas.microsoft.com/office/drawing/2014/main" id="{9B1D73C1-BE5C-44AC-AFDB-39B99F329C04}"/>
                  </a:ext>
                </a:extLst>
              </p:cNvPr>
              <p:cNvSpPr>
                <a:spLocks/>
              </p:cNvSpPr>
              <p:nvPr/>
            </p:nvSpPr>
            <p:spPr bwMode="auto">
              <a:xfrm>
                <a:off x="5788026" y="844550"/>
                <a:ext cx="130175" cy="231775"/>
              </a:xfrm>
              <a:custGeom>
                <a:avLst/>
                <a:gdLst>
                  <a:gd name="T0" fmla="*/ 22 w 75"/>
                  <a:gd name="T1" fmla="*/ 129 h 134"/>
                  <a:gd name="T2" fmla="*/ 56 w 75"/>
                  <a:gd name="T3" fmla="*/ 103 h 134"/>
                  <a:gd name="T4" fmla="*/ 75 w 75"/>
                  <a:gd name="T5" fmla="*/ 60 h 134"/>
                  <a:gd name="T6" fmla="*/ 75 w 75"/>
                  <a:gd name="T7" fmla="*/ 0 h 134"/>
                  <a:gd name="T8" fmla="*/ 52 w 75"/>
                  <a:gd name="T9" fmla="*/ 0 h 134"/>
                  <a:gd name="T10" fmla="*/ 16 w 75"/>
                  <a:gd name="T11" fmla="*/ 36 h 134"/>
                  <a:gd name="T12" fmla="*/ 16 w 75"/>
                  <a:gd name="T13" fmla="*/ 65 h 134"/>
                  <a:gd name="T14" fmla="*/ 0 w 75"/>
                  <a:gd name="T15" fmla="*/ 65 h 134"/>
                  <a:gd name="T16" fmla="*/ 0 w 75"/>
                  <a:gd name="T17" fmla="*/ 134 h 134"/>
                  <a:gd name="T18" fmla="*/ 1 w 75"/>
                  <a:gd name="T19" fmla="*/ 134 h 134"/>
                  <a:gd name="T20" fmla="*/ 22 w 75"/>
                  <a:gd name="T21" fmla="*/ 12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134">
                    <a:moveTo>
                      <a:pt x="22" y="129"/>
                    </a:moveTo>
                    <a:cubicBezTo>
                      <a:pt x="28" y="126"/>
                      <a:pt x="42" y="116"/>
                      <a:pt x="56" y="103"/>
                    </a:cubicBezTo>
                    <a:cubicBezTo>
                      <a:pt x="69" y="89"/>
                      <a:pt x="75" y="77"/>
                      <a:pt x="75" y="60"/>
                    </a:cubicBezTo>
                    <a:cubicBezTo>
                      <a:pt x="75" y="53"/>
                      <a:pt x="75" y="20"/>
                      <a:pt x="75" y="0"/>
                    </a:cubicBezTo>
                    <a:cubicBezTo>
                      <a:pt x="52" y="0"/>
                      <a:pt x="52" y="0"/>
                      <a:pt x="52" y="0"/>
                    </a:cubicBezTo>
                    <a:cubicBezTo>
                      <a:pt x="30" y="0"/>
                      <a:pt x="16" y="14"/>
                      <a:pt x="16" y="36"/>
                    </a:cubicBezTo>
                    <a:cubicBezTo>
                      <a:pt x="16" y="65"/>
                      <a:pt x="16" y="65"/>
                      <a:pt x="16" y="65"/>
                    </a:cubicBezTo>
                    <a:cubicBezTo>
                      <a:pt x="0" y="65"/>
                      <a:pt x="0" y="65"/>
                      <a:pt x="0" y="65"/>
                    </a:cubicBezTo>
                    <a:cubicBezTo>
                      <a:pt x="0" y="134"/>
                      <a:pt x="0" y="134"/>
                      <a:pt x="0" y="134"/>
                    </a:cubicBezTo>
                    <a:cubicBezTo>
                      <a:pt x="1" y="134"/>
                      <a:pt x="1" y="134"/>
                      <a:pt x="1" y="134"/>
                    </a:cubicBezTo>
                    <a:cubicBezTo>
                      <a:pt x="10" y="134"/>
                      <a:pt x="18" y="132"/>
                      <a:pt x="22" y="129"/>
                    </a:cubicBez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0" name="Oval 336">
                <a:extLst>
                  <a:ext uri="{FF2B5EF4-FFF2-40B4-BE49-F238E27FC236}">
                    <a16:creationId xmlns:a16="http://schemas.microsoft.com/office/drawing/2014/main" id="{8C344747-D8D3-4AC1-ADD7-EA2F7AC5A1D8}"/>
                  </a:ext>
                </a:extLst>
              </p:cNvPr>
              <p:cNvSpPr>
                <a:spLocks noChangeArrowheads="1"/>
              </p:cNvSpPr>
              <p:nvPr/>
            </p:nvSpPr>
            <p:spPr bwMode="auto">
              <a:xfrm>
                <a:off x="5715001" y="882650"/>
                <a:ext cx="26988"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1" name="Oval 337">
                <a:extLst>
                  <a:ext uri="{FF2B5EF4-FFF2-40B4-BE49-F238E27FC236}">
                    <a16:creationId xmlns:a16="http://schemas.microsoft.com/office/drawing/2014/main" id="{2470079F-323B-4F16-9EFE-5F9E08E8C6B3}"/>
                  </a:ext>
                </a:extLst>
              </p:cNvPr>
              <p:cNvSpPr>
                <a:spLocks noChangeArrowheads="1"/>
              </p:cNvSpPr>
              <p:nvPr/>
            </p:nvSpPr>
            <p:spPr bwMode="auto">
              <a:xfrm>
                <a:off x="5832476" y="882650"/>
                <a:ext cx="28575" cy="2698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2" name="Freeform 338">
                <a:extLst>
                  <a:ext uri="{FF2B5EF4-FFF2-40B4-BE49-F238E27FC236}">
                    <a16:creationId xmlns:a16="http://schemas.microsoft.com/office/drawing/2014/main" id="{BF0274C3-6C94-4F08-811C-5A810E2468BD}"/>
                  </a:ext>
                </a:extLst>
              </p:cNvPr>
              <p:cNvSpPr>
                <a:spLocks/>
              </p:cNvSpPr>
              <p:nvPr/>
            </p:nvSpPr>
            <p:spPr bwMode="auto">
              <a:xfrm>
                <a:off x="5791201" y="968375"/>
                <a:ext cx="68263" cy="38100"/>
              </a:xfrm>
              <a:custGeom>
                <a:avLst/>
                <a:gdLst>
                  <a:gd name="T0" fmla="*/ 39 w 39"/>
                  <a:gd name="T1" fmla="*/ 22 h 22"/>
                  <a:gd name="T2" fmla="*/ 19 w 39"/>
                  <a:gd name="T3" fmla="*/ 0 h 22"/>
                  <a:gd name="T4" fmla="*/ 0 w 39"/>
                  <a:gd name="T5" fmla="*/ 0 h 22"/>
                  <a:gd name="T6" fmla="*/ 0 w 39"/>
                  <a:gd name="T7" fmla="*/ 11 h 22"/>
                  <a:gd name="T8" fmla="*/ 20 w 39"/>
                  <a:gd name="T9" fmla="*/ 11 h 22"/>
                  <a:gd name="T10" fmla="*/ 39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39" y="22"/>
                    </a:moveTo>
                    <a:cubicBezTo>
                      <a:pt x="39" y="0"/>
                      <a:pt x="22" y="0"/>
                      <a:pt x="19" y="0"/>
                    </a:cubicBezTo>
                    <a:cubicBezTo>
                      <a:pt x="15" y="0"/>
                      <a:pt x="0" y="0"/>
                      <a:pt x="0" y="0"/>
                    </a:cubicBezTo>
                    <a:cubicBezTo>
                      <a:pt x="0" y="11"/>
                      <a:pt x="0" y="11"/>
                      <a:pt x="0" y="11"/>
                    </a:cubicBezTo>
                    <a:cubicBezTo>
                      <a:pt x="0" y="11"/>
                      <a:pt x="10" y="11"/>
                      <a:pt x="20" y="11"/>
                    </a:cubicBezTo>
                    <a:cubicBezTo>
                      <a:pt x="35" y="11"/>
                      <a:pt x="39" y="22"/>
                      <a:pt x="39"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3" name="Freeform 339">
                <a:extLst>
                  <a:ext uri="{FF2B5EF4-FFF2-40B4-BE49-F238E27FC236}">
                    <a16:creationId xmlns:a16="http://schemas.microsoft.com/office/drawing/2014/main" id="{CB589CCE-9156-4CB5-A961-A579D8A3BB4D}"/>
                  </a:ext>
                </a:extLst>
              </p:cNvPr>
              <p:cNvSpPr>
                <a:spLocks/>
              </p:cNvSpPr>
              <p:nvPr/>
            </p:nvSpPr>
            <p:spPr bwMode="auto">
              <a:xfrm>
                <a:off x="5711826" y="968375"/>
                <a:ext cx="68263" cy="38100"/>
              </a:xfrm>
              <a:custGeom>
                <a:avLst/>
                <a:gdLst>
                  <a:gd name="T0" fmla="*/ 0 w 39"/>
                  <a:gd name="T1" fmla="*/ 22 h 22"/>
                  <a:gd name="T2" fmla="*/ 20 w 39"/>
                  <a:gd name="T3" fmla="*/ 0 h 22"/>
                  <a:gd name="T4" fmla="*/ 39 w 39"/>
                  <a:gd name="T5" fmla="*/ 0 h 22"/>
                  <a:gd name="T6" fmla="*/ 39 w 39"/>
                  <a:gd name="T7" fmla="*/ 11 h 22"/>
                  <a:gd name="T8" fmla="*/ 18 w 39"/>
                  <a:gd name="T9" fmla="*/ 11 h 22"/>
                  <a:gd name="T10" fmla="*/ 0 w 39"/>
                  <a:gd name="T11" fmla="*/ 22 h 22"/>
                </a:gdLst>
                <a:ahLst/>
                <a:cxnLst>
                  <a:cxn ang="0">
                    <a:pos x="T0" y="T1"/>
                  </a:cxn>
                  <a:cxn ang="0">
                    <a:pos x="T2" y="T3"/>
                  </a:cxn>
                  <a:cxn ang="0">
                    <a:pos x="T4" y="T5"/>
                  </a:cxn>
                  <a:cxn ang="0">
                    <a:pos x="T6" y="T7"/>
                  </a:cxn>
                  <a:cxn ang="0">
                    <a:pos x="T8" y="T9"/>
                  </a:cxn>
                  <a:cxn ang="0">
                    <a:pos x="T10" y="T11"/>
                  </a:cxn>
                </a:cxnLst>
                <a:rect l="0" t="0" r="r" b="b"/>
                <a:pathLst>
                  <a:path w="39" h="22">
                    <a:moveTo>
                      <a:pt x="0" y="22"/>
                    </a:moveTo>
                    <a:cubicBezTo>
                      <a:pt x="0" y="0"/>
                      <a:pt x="17" y="0"/>
                      <a:pt x="20" y="0"/>
                    </a:cubicBezTo>
                    <a:cubicBezTo>
                      <a:pt x="24" y="0"/>
                      <a:pt x="39" y="0"/>
                      <a:pt x="39" y="0"/>
                    </a:cubicBezTo>
                    <a:cubicBezTo>
                      <a:pt x="39" y="11"/>
                      <a:pt x="39" y="11"/>
                      <a:pt x="39" y="11"/>
                    </a:cubicBezTo>
                    <a:cubicBezTo>
                      <a:pt x="39" y="11"/>
                      <a:pt x="29" y="11"/>
                      <a:pt x="18" y="11"/>
                    </a:cubicBezTo>
                    <a:cubicBezTo>
                      <a:pt x="4" y="11"/>
                      <a:pt x="0" y="22"/>
                      <a:pt x="0"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4" name="Freeform 340">
                <a:extLst>
                  <a:ext uri="{FF2B5EF4-FFF2-40B4-BE49-F238E27FC236}">
                    <a16:creationId xmlns:a16="http://schemas.microsoft.com/office/drawing/2014/main" id="{50075CF5-4469-4465-ADD2-7497BD7075D0}"/>
                  </a:ext>
                </a:extLst>
              </p:cNvPr>
              <p:cNvSpPr>
                <a:spLocks/>
              </p:cNvSpPr>
              <p:nvPr/>
            </p:nvSpPr>
            <p:spPr bwMode="auto">
              <a:xfrm>
                <a:off x="5881688" y="711200"/>
                <a:ext cx="15875" cy="28575"/>
              </a:xfrm>
              <a:custGeom>
                <a:avLst/>
                <a:gdLst>
                  <a:gd name="T0" fmla="*/ 1 w 9"/>
                  <a:gd name="T1" fmla="*/ 6 h 17"/>
                  <a:gd name="T2" fmla="*/ 0 w 9"/>
                  <a:gd name="T3" fmla="*/ 17 h 17"/>
                  <a:gd name="T4" fmla="*/ 9 w 9"/>
                  <a:gd name="T5" fmla="*/ 0 h 17"/>
                  <a:gd name="T6" fmla="*/ 1 w 9"/>
                  <a:gd name="T7" fmla="*/ 5 h 17"/>
                  <a:gd name="T8" fmla="*/ 1 w 9"/>
                  <a:gd name="T9" fmla="*/ 6 h 17"/>
                </a:gdLst>
                <a:ahLst/>
                <a:cxnLst>
                  <a:cxn ang="0">
                    <a:pos x="T0" y="T1"/>
                  </a:cxn>
                  <a:cxn ang="0">
                    <a:pos x="T2" y="T3"/>
                  </a:cxn>
                  <a:cxn ang="0">
                    <a:pos x="T4" y="T5"/>
                  </a:cxn>
                  <a:cxn ang="0">
                    <a:pos x="T6" y="T7"/>
                  </a:cxn>
                  <a:cxn ang="0">
                    <a:pos x="T8" y="T9"/>
                  </a:cxn>
                </a:cxnLst>
                <a:rect l="0" t="0" r="r" b="b"/>
                <a:pathLst>
                  <a:path w="9" h="17">
                    <a:moveTo>
                      <a:pt x="1" y="6"/>
                    </a:moveTo>
                    <a:cubicBezTo>
                      <a:pt x="1" y="9"/>
                      <a:pt x="1" y="13"/>
                      <a:pt x="0" y="17"/>
                    </a:cubicBezTo>
                    <a:cubicBezTo>
                      <a:pt x="4" y="11"/>
                      <a:pt x="7" y="6"/>
                      <a:pt x="9" y="0"/>
                    </a:cubicBezTo>
                    <a:cubicBezTo>
                      <a:pt x="1" y="5"/>
                      <a:pt x="1" y="5"/>
                      <a:pt x="1" y="5"/>
                    </a:cubicBez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5" name="Freeform 341">
                <a:extLst>
                  <a:ext uri="{FF2B5EF4-FFF2-40B4-BE49-F238E27FC236}">
                    <a16:creationId xmlns:a16="http://schemas.microsoft.com/office/drawing/2014/main" id="{0819D80F-3A48-4A9E-B7F0-57775EBCBC94}"/>
                  </a:ext>
                </a:extLst>
              </p:cNvPr>
              <p:cNvSpPr>
                <a:spLocks/>
              </p:cNvSpPr>
              <p:nvPr/>
            </p:nvSpPr>
            <p:spPr bwMode="auto">
              <a:xfrm>
                <a:off x="5734051" y="993775"/>
                <a:ext cx="100013" cy="30163"/>
              </a:xfrm>
              <a:custGeom>
                <a:avLst/>
                <a:gdLst>
                  <a:gd name="T0" fmla="*/ 0 w 63"/>
                  <a:gd name="T1" fmla="*/ 0 h 19"/>
                  <a:gd name="T2" fmla="*/ 33 w 63"/>
                  <a:gd name="T3" fmla="*/ 19 h 19"/>
                  <a:gd name="T4" fmla="*/ 63 w 63"/>
                  <a:gd name="T5" fmla="*/ 0 h 19"/>
                  <a:gd name="T6" fmla="*/ 0 w 63"/>
                  <a:gd name="T7" fmla="*/ 0 h 19"/>
                </a:gdLst>
                <a:ahLst/>
                <a:cxnLst>
                  <a:cxn ang="0">
                    <a:pos x="T0" y="T1"/>
                  </a:cxn>
                  <a:cxn ang="0">
                    <a:pos x="T2" y="T3"/>
                  </a:cxn>
                  <a:cxn ang="0">
                    <a:pos x="T4" y="T5"/>
                  </a:cxn>
                  <a:cxn ang="0">
                    <a:pos x="T6" y="T7"/>
                  </a:cxn>
                </a:cxnLst>
                <a:rect l="0" t="0" r="r" b="b"/>
                <a:pathLst>
                  <a:path w="63" h="19">
                    <a:moveTo>
                      <a:pt x="0" y="0"/>
                    </a:moveTo>
                    <a:lnTo>
                      <a:pt x="33" y="19"/>
                    </a:lnTo>
                    <a:lnTo>
                      <a:pt x="6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6" name="Freeform 342">
                <a:extLst>
                  <a:ext uri="{FF2B5EF4-FFF2-40B4-BE49-F238E27FC236}">
                    <a16:creationId xmlns:a16="http://schemas.microsoft.com/office/drawing/2014/main" id="{DC3CF210-09C8-4294-9E74-8969D37497A7}"/>
                  </a:ext>
                </a:extLst>
              </p:cNvPr>
              <p:cNvSpPr>
                <a:spLocks/>
              </p:cNvSpPr>
              <p:nvPr/>
            </p:nvSpPr>
            <p:spPr bwMode="auto">
              <a:xfrm>
                <a:off x="5716588" y="1016000"/>
                <a:ext cx="71438" cy="41275"/>
              </a:xfrm>
              <a:custGeom>
                <a:avLst/>
                <a:gdLst>
                  <a:gd name="T0" fmla="*/ 31 w 41"/>
                  <a:gd name="T1" fmla="*/ 10 h 24"/>
                  <a:gd name="T2" fmla="*/ 0 w 41"/>
                  <a:gd name="T3" fmla="*/ 0 h 24"/>
                  <a:gd name="T4" fmla="*/ 32 w 41"/>
                  <a:gd name="T5" fmla="*/ 23 h 24"/>
                  <a:gd name="T6" fmla="*/ 31 w 41"/>
                  <a:gd name="T7" fmla="*/ 10 h 24"/>
                </a:gdLst>
                <a:ahLst/>
                <a:cxnLst>
                  <a:cxn ang="0">
                    <a:pos x="T0" y="T1"/>
                  </a:cxn>
                  <a:cxn ang="0">
                    <a:pos x="T2" y="T3"/>
                  </a:cxn>
                  <a:cxn ang="0">
                    <a:pos x="T4" y="T5"/>
                  </a:cxn>
                  <a:cxn ang="0">
                    <a:pos x="T6" y="T7"/>
                  </a:cxn>
                </a:cxnLst>
                <a:rect l="0" t="0" r="r" b="b"/>
                <a:pathLst>
                  <a:path w="41" h="24">
                    <a:moveTo>
                      <a:pt x="31" y="10"/>
                    </a:moveTo>
                    <a:cubicBezTo>
                      <a:pt x="0" y="0"/>
                      <a:pt x="0" y="0"/>
                      <a:pt x="0" y="0"/>
                    </a:cubicBezTo>
                    <a:cubicBezTo>
                      <a:pt x="0" y="0"/>
                      <a:pt x="26" y="23"/>
                      <a:pt x="32" y="23"/>
                    </a:cubicBezTo>
                    <a:cubicBezTo>
                      <a:pt x="37" y="24"/>
                      <a:pt x="41" y="13"/>
                      <a:pt x="31" y="10"/>
                    </a:cubicBezTo>
                    <a:close/>
                  </a:path>
                </a:pathLst>
              </a:custGeom>
              <a:solidFill>
                <a:srgbClr val="CE9B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7" name="Freeform 343">
                <a:extLst>
                  <a:ext uri="{FF2B5EF4-FFF2-40B4-BE49-F238E27FC236}">
                    <a16:creationId xmlns:a16="http://schemas.microsoft.com/office/drawing/2014/main" id="{BC92B590-36F2-43D8-9AE2-FB516C64ED63}"/>
                  </a:ext>
                </a:extLst>
              </p:cNvPr>
              <p:cNvSpPr>
                <a:spLocks/>
              </p:cNvSpPr>
              <p:nvPr/>
            </p:nvSpPr>
            <p:spPr bwMode="auto">
              <a:xfrm>
                <a:off x="5786438" y="1016000"/>
                <a:ext cx="71438" cy="41275"/>
              </a:xfrm>
              <a:custGeom>
                <a:avLst/>
                <a:gdLst>
                  <a:gd name="T0" fmla="*/ 10 w 41"/>
                  <a:gd name="T1" fmla="*/ 10 h 24"/>
                  <a:gd name="T2" fmla="*/ 9 w 41"/>
                  <a:gd name="T3" fmla="*/ 23 h 24"/>
                  <a:gd name="T4" fmla="*/ 41 w 41"/>
                  <a:gd name="T5" fmla="*/ 0 h 24"/>
                  <a:gd name="T6" fmla="*/ 10 w 41"/>
                  <a:gd name="T7" fmla="*/ 10 h 24"/>
                </a:gdLst>
                <a:ahLst/>
                <a:cxnLst>
                  <a:cxn ang="0">
                    <a:pos x="T0" y="T1"/>
                  </a:cxn>
                  <a:cxn ang="0">
                    <a:pos x="T2" y="T3"/>
                  </a:cxn>
                  <a:cxn ang="0">
                    <a:pos x="T4" y="T5"/>
                  </a:cxn>
                  <a:cxn ang="0">
                    <a:pos x="T6" y="T7"/>
                  </a:cxn>
                </a:cxnLst>
                <a:rect l="0" t="0" r="r" b="b"/>
                <a:pathLst>
                  <a:path w="41" h="24">
                    <a:moveTo>
                      <a:pt x="10" y="10"/>
                    </a:moveTo>
                    <a:cubicBezTo>
                      <a:pt x="0" y="13"/>
                      <a:pt x="4" y="24"/>
                      <a:pt x="9" y="23"/>
                    </a:cubicBezTo>
                    <a:cubicBezTo>
                      <a:pt x="14" y="23"/>
                      <a:pt x="41" y="0"/>
                      <a:pt x="41" y="0"/>
                    </a:cubicBezTo>
                    <a:lnTo>
                      <a:pt x="10" y="10"/>
                    </a:lnTo>
                    <a:close/>
                  </a:path>
                </a:pathLst>
              </a:custGeom>
              <a:solidFill>
                <a:srgbClr val="AC72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8" name="Freeform 344">
                <a:extLst>
                  <a:ext uri="{FF2B5EF4-FFF2-40B4-BE49-F238E27FC236}">
                    <a16:creationId xmlns:a16="http://schemas.microsoft.com/office/drawing/2014/main" id="{F65CCE41-B905-4149-997D-A924A74E85DF}"/>
                  </a:ext>
                </a:extLst>
              </p:cNvPr>
              <p:cNvSpPr>
                <a:spLocks noEditPoints="1"/>
              </p:cNvSpPr>
              <p:nvPr/>
            </p:nvSpPr>
            <p:spPr bwMode="auto">
              <a:xfrm>
                <a:off x="5634038" y="636587"/>
                <a:ext cx="314325" cy="449263"/>
              </a:xfrm>
              <a:custGeom>
                <a:avLst/>
                <a:gdLst>
                  <a:gd name="T0" fmla="*/ 154 w 180"/>
                  <a:gd name="T1" fmla="*/ 51 h 260"/>
                  <a:gd name="T2" fmla="*/ 149 w 180"/>
                  <a:gd name="T3" fmla="*/ 45 h 260"/>
                  <a:gd name="T4" fmla="*/ 141 w 180"/>
                  <a:gd name="T5" fmla="*/ 43 h 260"/>
                  <a:gd name="T6" fmla="*/ 61 w 180"/>
                  <a:gd name="T7" fmla="*/ 16 h 260"/>
                  <a:gd name="T8" fmla="*/ 0 w 180"/>
                  <a:gd name="T9" fmla="*/ 83 h 260"/>
                  <a:gd name="T10" fmla="*/ 0 w 180"/>
                  <a:gd name="T11" fmla="*/ 88 h 260"/>
                  <a:gd name="T12" fmla="*/ 11 w 180"/>
                  <a:gd name="T13" fmla="*/ 147 h 260"/>
                  <a:gd name="T14" fmla="*/ 12 w 180"/>
                  <a:gd name="T15" fmla="*/ 183 h 260"/>
                  <a:gd name="T16" fmla="*/ 65 w 180"/>
                  <a:gd name="T17" fmla="*/ 255 h 260"/>
                  <a:gd name="T18" fmla="*/ 89 w 180"/>
                  <a:gd name="T19" fmla="*/ 260 h 260"/>
                  <a:gd name="T20" fmla="*/ 144 w 180"/>
                  <a:gd name="T21" fmla="*/ 229 h 260"/>
                  <a:gd name="T22" fmla="*/ 163 w 180"/>
                  <a:gd name="T23" fmla="*/ 152 h 260"/>
                  <a:gd name="T24" fmla="*/ 174 w 180"/>
                  <a:gd name="T25" fmla="*/ 96 h 260"/>
                  <a:gd name="T26" fmla="*/ 157 w 180"/>
                  <a:gd name="T27" fmla="*/ 52 h 260"/>
                  <a:gd name="T28" fmla="*/ 117 w 180"/>
                  <a:gd name="T29" fmla="*/ 228 h 260"/>
                  <a:gd name="T30" fmla="*/ 91 w 180"/>
                  <a:gd name="T31" fmla="*/ 237 h 260"/>
                  <a:gd name="T32" fmla="*/ 91 w 180"/>
                  <a:gd name="T33" fmla="*/ 235 h 260"/>
                  <a:gd name="T34" fmla="*/ 97 w 180"/>
                  <a:gd name="T35" fmla="*/ 229 h 260"/>
                  <a:gd name="T36" fmla="*/ 88 w 180"/>
                  <a:gd name="T37" fmla="*/ 227 h 260"/>
                  <a:gd name="T38" fmla="*/ 78 w 180"/>
                  <a:gd name="T39" fmla="*/ 227 h 260"/>
                  <a:gd name="T40" fmla="*/ 78 w 180"/>
                  <a:gd name="T41" fmla="*/ 229 h 260"/>
                  <a:gd name="T42" fmla="*/ 84 w 180"/>
                  <a:gd name="T43" fmla="*/ 237 h 260"/>
                  <a:gd name="T44" fmla="*/ 79 w 180"/>
                  <a:gd name="T45" fmla="*/ 242 h 260"/>
                  <a:gd name="T46" fmla="*/ 36 w 180"/>
                  <a:gd name="T47" fmla="*/ 209 h 260"/>
                  <a:gd name="T48" fmla="*/ 18 w 180"/>
                  <a:gd name="T49" fmla="*/ 154 h 260"/>
                  <a:gd name="T50" fmla="*/ 19 w 180"/>
                  <a:gd name="T51" fmla="*/ 136 h 260"/>
                  <a:gd name="T52" fmla="*/ 53 w 180"/>
                  <a:gd name="T53" fmla="*/ 95 h 260"/>
                  <a:gd name="T54" fmla="*/ 54 w 180"/>
                  <a:gd name="T55" fmla="*/ 110 h 260"/>
                  <a:gd name="T56" fmla="*/ 115 w 180"/>
                  <a:gd name="T57" fmla="*/ 95 h 260"/>
                  <a:gd name="T58" fmla="*/ 140 w 180"/>
                  <a:gd name="T59" fmla="*/ 76 h 260"/>
                  <a:gd name="T60" fmla="*/ 157 w 180"/>
                  <a:gd name="T61" fmla="*/ 150 h 260"/>
                  <a:gd name="T62" fmla="*/ 158 w 180"/>
                  <a:gd name="T6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60">
                    <a:moveTo>
                      <a:pt x="157" y="52"/>
                    </a:moveTo>
                    <a:cubicBezTo>
                      <a:pt x="154" y="51"/>
                      <a:pt x="154" y="51"/>
                      <a:pt x="154" y="51"/>
                    </a:cubicBezTo>
                    <a:cubicBezTo>
                      <a:pt x="159" y="48"/>
                      <a:pt x="163" y="42"/>
                      <a:pt x="164" y="34"/>
                    </a:cubicBezTo>
                    <a:cubicBezTo>
                      <a:pt x="149" y="45"/>
                      <a:pt x="149" y="45"/>
                      <a:pt x="149" y="45"/>
                    </a:cubicBezTo>
                    <a:cubicBezTo>
                      <a:pt x="152" y="38"/>
                      <a:pt x="153" y="31"/>
                      <a:pt x="148" y="23"/>
                    </a:cubicBezTo>
                    <a:cubicBezTo>
                      <a:pt x="141" y="43"/>
                      <a:pt x="141" y="43"/>
                      <a:pt x="141" y="43"/>
                    </a:cubicBezTo>
                    <a:cubicBezTo>
                      <a:pt x="140" y="42"/>
                      <a:pt x="140" y="42"/>
                      <a:pt x="140" y="42"/>
                    </a:cubicBezTo>
                    <a:cubicBezTo>
                      <a:pt x="119" y="0"/>
                      <a:pt x="61" y="16"/>
                      <a:pt x="61" y="16"/>
                    </a:cubicBezTo>
                    <a:cubicBezTo>
                      <a:pt x="61" y="16"/>
                      <a:pt x="69" y="18"/>
                      <a:pt x="79" y="22"/>
                    </a:cubicBezTo>
                    <a:cubicBezTo>
                      <a:pt x="35" y="23"/>
                      <a:pt x="0" y="50"/>
                      <a:pt x="0" y="83"/>
                    </a:cubicBezTo>
                    <a:cubicBezTo>
                      <a:pt x="0" y="85"/>
                      <a:pt x="0" y="86"/>
                      <a:pt x="0" y="88"/>
                    </a:cubicBezTo>
                    <a:cubicBezTo>
                      <a:pt x="0" y="88"/>
                      <a:pt x="0" y="88"/>
                      <a:pt x="0" y="88"/>
                    </a:cubicBezTo>
                    <a:cubicBezTo>
                      <a:pt x="0" y="88"/>
                      <a:pt x="0" y="88"/>
                      <a:pt x="0" y="88"/>
                    </a:cubicBezTo>
                    <a:cubicBezTo>
                      <a:pt x="11" y="147"/>
                      <a:pt x="11" y="147"/>
                      <a:pt x="11" y="147"/>
                    </a:cubicBezTo>
                    <a:cubicBezTo>
                      <a:pt x="12" y="151"/>
                      <a:pt x="12" y="151"/>
                      <a:pt x="12" y="151"/>
                    </a:cubicBezTo>
                    <a:cubicBezTo>
                      <a:pt x="12" y="166"/>
                      <a:pt x="12" y="179"/>
                      <a:pt x="12" y="183"/>
                    </a:cubicBezTo>
                    <a:cubicBezTo>
                      <a:pt x="12" y="200"/>
                      <a:pt x="18" y="215"/>
                      <a:pt x="31" y="229"/>
                    </a:cubicBezTo>
                    <a:cubicBezTo>
                      <a:pt x="45" y="242"/>
                      <a:pt x="59" y="252"/>
                      <a:pt x="65" y="255"/>
                    </a:cubicBezTo>
                    <a:cubicBezTo>
                      <a:pt x="70" y="258"/>
                      <a:pt x="78" y="260"/>
                      <a:pt x="86" y="260"/>
                    </a:cubicBezTo>
                    <a:cubicBezTo>
                      <a:pt x="89" y="260"/>
                      <a:pt x="89" y="260"/>
                      <a:pt x="89" y="260"/>
                    </a:cubicBezTo>
                    <a:cubicBezTo>
                      <a:pt x="98" y="260"/>
                      <a:pt x="106" y="258"/>
                      <a:pt x="110" y="255"/>
                    </a:cubicBezTo>
                    <a:cubicBezTo>
                      <a:pt x="116" y="252"/>
                      <a:pt x="130" y="242"/>
                      <a:pt x="144" y="229"/>
                    </a:cubicBezTo>
                    <a:cubicBezTo>
                      <a:pt x="157" y="215"/>
                      <a:pt x="163" y="200"/>
                      <a:pt x="163" y="183"/>
                    </a:cubicBezTo>
                    <a:cubicBezTo>
                      <a:pt x="163" y="179"/>
                      <a:pt x="163" y="166"/>
                      <a:pt x="163" y="152"/>
                    </a:cubicBezTo>
                    <a:cubicBezTo>
                      <a:pt x="164" y="147"/>
                      <a:pt x="164" y="147"/>
                      <a:pt x="164" y="147"/>
                    </a:cubicBezTo>
                    <a:cubicBezTo>
                      <a:pt x="174" y="96"/>
                      <a:pt x="174" y="96"/>
                      <a:pt x="174" y="96"/>
                    </a:cubicBezTo>
                    <a:cubicBezTo>
                      <a:pt x="177" y="84"/>
                      <a:pt x="177" y="84"/>
                      <a:pt x="177" y="84"/>
                    </a:cubicBezTo>
                    <a:cubicBezTo>
                      <a:pt x="180" y="70"/>
                      <a:pt x="171" y="55"/>
                      <a:pt x="157" y="52"/>
                    </a:cubicBezTo>
                    <a:close/>
                    <a:moveTo>
                      <a:pt x="140" y="209"/>
                    </a:moveTo>
                    <a:cubicBezTo>
                      <a:pt x="131" y="217"/>
                      <a:pt x="123" y="224"/>
                      <a:pt x="117" y="228"/>
                    </a:cubicBezTo>
                    <a:cubicBezTo>
                      <a:pt x="109" y="235"/>
                      <a:pt x="99" y="242"/>
                      <a:pt x="96" y="242"/>
                    </a:cubicBezTo>
                    <a:cubicBezTo>
                      <a:pt x="93" y="243"/>
                      <a:pt x="91" y="240"/>
                      <a:pt x="91" y="237"/>
                    </a:cubicBezTo>
                    <a:cubicBezTo>
                      <a:pt x="91" y="237"/>
                      <a:pt x="91" y="237"/>
                      <a:pt x="91" y="237"/>
                    </a:cubicBezTo>
                    <a:cubicBezTo>
                      <a:pt x="91" y="235"/>
                      <a:pt x="91" y="235"/>
                      <a:pt x="91" y="235"/>
                    </a:cubicBezTo>
                    <a:cubicBezTo>
                      <a:pt x="91" y="232"/>
                      <a:pt x="93" y="229"/>
                      <a:pt x="97" y="229"/>
                    </a:cubicBezTo>
                    <a:cubicBezTo>
                      <a:pt x="97" y="229"/>
                      <a:pt x="97" y="229"/>
                      <a:pt x="97" y="229"/>
                    </a:cubicBezTo>
                    <a:cubicBezTo>
                      <a:pt x="97" y="227"/>
                      <a:pt x="97" y="227"/>
                      <a:pt x="97" y="227"/>
                    </a:cubicBezTo>
                    <a:cubicBezTo>
                      <a:pt x="88" y="227"/>
                      <a:pt x="88" y="227"/>
                      <a:pt x="88" y="227"/>
                    </a:cubicBezTo>
                    <a:cubicBezTo>
                      <a:pt x="87" y="227"/>
                      <a:pt x="87" y="227"/>
                      <a:pt x="87" y="227"/>
                    </a:cubicBezTo>
                    <a:cubicBezTo>
                      <a:pt x="78" y="227"/>
                      <a:pt x="78" y="227"/>
                      <a:pt x="78" y="227"/>
                    </a:cubicBezTo>
                    <a:cubicBezTo>
                      <a:pt x="78" y="229"/>
                      <a:pt x="78" y="229"/>
                      <a:pt x="78" y="229"/>
                    </a:cubicBezTo>
                    <a:cubicBezTo>
                      <a:pt x="78" y="229"/>
                      <a:pt x="78" y="229"/>
                      <a:pt x="78" y="229"/>
                    </a:cubicBezTo>
                    <a:cubicBezTo>
                      <a:pt x="82" y="229"/>
                      <a:pt x="84" y="232"/>
                      <a:pt x="84" y="235"/>
                    </a:cubicBezTo>
                    <a:cubicBezTo>
                      <a:pt x="84" y="237"/>
                      <a:pt x="84" y="237"/>
                      <a:pt x="84" y="237"/>
                    </a:cubicBezTo>
                    <a:cubicBezTo>
                      <a:pt x="84" y="237"/>
                      <a:pt x="84" y="237"/>
                      <a:pt x="84" y="237"/>
                    </a:cubicBezTo>
                    <a:cubicBezTo>
                      <a:pt x="84" y="240"/>
                      <a:pt x="81" y="243"/>
                      <a:pt x="79" y="242"/>
                    </a:cubicBezTo>
                    <a:cubicBezTo>
                      <a:pt x="75" y="242"/>
                      <a:pt x="63" y="232"/>
                      <a:pt x="54" y="225"/>
                    </a:cubicBezTo>
                    <a:cubicBezTo>
                      <a:pt x="49" y="221"/>
                      <a:pt x="42" y="215"/>
                      <a:pt x="36" y="209"/>
                    </a:cubicBezTo>
                    <a:cubicBezTo>
                      <a:pt x="23" y="197"/>
                      <a:pt x="18" y="185"/>
                      <a:pt x="18" y="169"/>
                    </a:cubicBezTo>
                    <a:cubicBezTo>
                      <a:pt x="18" y="167"/>
                      <a:pt x="18" y="161"/>
                      <a:pt x="18" y="154"/>
                    </a:cubicBezTo>
                    <a:cubicBezTo>
                      <a:pt x="18" y="153"/>
                      <a:pt x="18" y="151"/>
                      <a:pt x="18" y="150"/>
                    </a:cubicBezTo>
                    <a:cubicBezTo>
                      <a:pt x="18" y="146"/>
                      <a:pt x="19" y="141"/>
                      <a:pt x="19" y="136"/>
                    </a:cubicBezTo>
                    <a:cubicBezTo>
                      <a:pt x="27" y="120"/>
                      <a:pt x="31" y="106"/>
                      <a:pt x="33" y="95"/>
                    </a:cubicBezTo>
                    <a:cubicBezTo>
                      <a:pt x="39" y="95"/>
                      <a:pt x="46" y="95"/>
                      <a:pt x="53" y="95"/>
                    </a:cubicBezTo>
                    <a:cubicBezTo>
                      <a:pt x="62" y="95"/>
                      <a:pt x="71" y="94"/>
                      <a:pt x="79" y="92"/>
                    </a:cubicBezTo>
                    <a:cubicBezTo>
                      <a:pt x="54" y="110"/>
                      <a:pt x="54" y="110"/>
                      <a:pt x="54" y="110"/>
                    </a:cubicBezTo>
                    <a:cubicBezTo>
                      <a:pt x="57" y="110"/>
                      <a:pt x="60" y="110"/>
                      <a:pt x="62" y="110"/>
                    </a:cubicBezTo>
                    <a:cubicBezTo>
                      <a:pt x="83" y="110"/>
                      <a:pt x="101" y="105"/>
                      <a:pt x="115" y="95"/>
                    </a:cubicBezTo>
                    <a:cubicBezTo>
                      <a:pt x="101" y="112"/>
                      <a:pt x="101" y="112"/>
                      <a:pt x="101" y="112"/>
                    </a:cubicBezTo>
                    <a:cubicBezTo>
                      <a:pt x="130" y="107"/>
                      <a:pt x="138" y="88"/>
                      <a:pt x="140" y="76"/>
                    </a:cubicBezTo>
                    <a:cubicBezTo>
                      <a:pt x="140" y="89"/>
                      <a:pt x="144" y="110"/>
                      <a:pt x="156" y="137"/>
                    </a:cubicBezTo>
                    <a:cubicBezTo>
                      <a:pt x="157" y="141"/>
                      <a:pt x="157" y="146"/>
                      <a:pt x="157" y="150"/>
                    </a:cubicBezTo>
                    <a:cubicBezTo>
                      <a:pt x="157" y="151"/>
                      <a:pt x="158" y="153"/>
                      <a:pt x="158" y="154"/>
                    </a:cubicBezTo>
                    <a:cubicBezTo>
                      <a:pt x="158" y="161"/>
                      <a:pt x="158" y="167"/>
                      <a:pt x="158" y="169"/>
                    </a:cubicBezTo>
                    <a:cubicBezTo>
                      <a:pt x="158" y="185"/>
                      <a:pt x="152" y="197"/>
                      <a:pt x="140"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19" name="Freeform 345">
                <a:extLst>
                  <a:ext uri="{FF2B5EF4-FFF2-40B4-BE49-F238E27FC236}">
                    <a16:creationId xmlns:a16="http://schemas.microsoft.com/office/drawing/2014/main" id="{EF70FF3A-0861-4A99-A846-7CCF0DE016C6}"/>
                  </a:ext>
                </a:extLst>
              </p:cNvPr>
              <p:cNvSpPr>
                <a:spLocks/>
              </p:cNvSpPr>
              <p:nvPr/>
            </p:nvSpPr>
            <p:spPr bwMode="auto">
              <a:xfrm>
                <a:off x="5705476" y="2005013"/>
                <a:ext cx="65088" cy="388938"/>
              </a:xfrm>
              <a:custGeom>
                <a:avLst/>
                <a:gdLst>
                  <a:gd name="T0" fmla="*/ 37 w 37"/>
                  <a:gd name="T1" fmla="*/ 0 h 225"/>
                  <a:gd name="T2" fmla="*/ 37 w 37"/>
                  <a:gd name="T3" fmla="*/ 0 h 225"/>
                  <a:gd name="T4" fmla="*/ 0 w 37"/>
                  <a:gd name="T5" fmla="*/ 225 h 225"/>
                  <a:gd name="T6" fmla="*/ 37 w 37"/>
                  <a:gd name="T7" fmla="*/ 0 h 225"/>
                </a:gdLst>
                <a:ahLst/>
                <a:cxnLst>
                  <a:cxn ang="0">
                    <a:pos x="T0" y="T1"/>
                  </a:cxn>
                  <a:cxn ang="0">
                    <a:pos x="T2" y="T3"/>
                  </a:cxn>
                  <a:cxn ang="0">
                    <a:pos x="T4" y="T5"/>
                  </a:cxn>
                  <a:cxn ang="0">
                    <a:pos x="T6" y="T7"/>
                  </a:cxn>
                </a:cxnLst>
                <a:rect l="0" t="0" r="r" b="b"/>
                <a:pathLst>
                  <a:path w="37" h="225">
                    <a:moveTo>
                      <a:pt x="37" y="0"/>
                    </a:moveTo>
                    <a:cubicBezTo>
                      <a:pt x="37" y="0"/>
                      <a:pt x="37" y="0"/>
                      <a:pt x="37" y="0"/>
                    </a:cubicBezTo>
                    <a:cubicBezTo>
                      <a:pt x="0" y="225"/>
                      <a:pt x="0" y="225"/>
                      <a:pt x="0" y="225"/>
                    </a:cubicBezTo>
                    <a:cubicBezTo>
                      <a:pt x="37" y="0"/>
                      <a:pt x="37" y="0"/>
                      <a:pt x="37"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0" name="Freeform 346">
                <a:extLst>
                  <a:ext uri="{FF2B5EF4-FFF2-40B4-BE49-F238E27FC236}">
                    <a16:creationId xmlns:a16="http://schemas.microsoft.com/office/drawing/2014/main" id="{6C58CD32-3C27-4D37-9A08-0F58DD90B8BB}"/>
                  </a:ext>
                </a:extLst>
              </p:cNvPr>
              <p:cNvSpPr>
                <a:spLocks/>
              </p:cNvSpPr>
              <p:nvPr/>
            </p:nvSpPr>
            <p:spPr bwMode="auto">
              <a:xfrm>
                <a:off x="5613401" y="2005013"/>
                <a:ext cx="157163" cy="828675"/>
              </a:xfrm>
              <a:custGeom>
                <a:avLst/>
                <a:gdLst>
                  <a:gd name="T0" fmla="*/ 90 w 90"/>
                  <a:gd name="T1" fmla="*/ 0 h 479"/>
                  <a:gd name="T2" fmla="*/ 7 w 90"/>
                  <a:gd name="T3" fmla="*/ 263 h 479"/>
                  <a:gd name="T4" fmla="*/ 0 w 90"/>
                  <a:gd name="T5" fmla="*/ 465 h 479"/>
                  <a:gd name="T6" fmla="*/ 28 w 90"/>
                  <a:gd name="T7" fmla="*/ 479 h 479"/>
                  <a:gd name="T8" fmla="*/ 28 w 90"/>
                  <a:gd name="T9" fmla="*/ 479 h 479"/>
                  <a:gd name="T10" fmla="*/ 28 w 90"/>
                  <a:gd name="T11" fmla="*/ 479 h 479"/>
                  <a:gd name="T12" fmla="*/ 28 w 90"/>
                  <a:gd name="T13" fmla="*/ 479 h 479"/>
                  <a:gd name="T14" fmla="*/ 59 w 90"/>
                  <a:gd name="T15" fmla="*/ 479 h 479"/>
                  <a:gd name="T16" fmla="*/ 53 w 90"/>
                  <a:gd name="T17" fmla="*/ 225 h 479"/>
                  <a:gd name="T18" fmla="*/ 53 w 90"/>
                  <a:gd name="T19" fmla="*/ 225 h 479"/>
                  <a:gd name="T20" fmla="*/ 90 w 90"/>
                  <a:gd name="T2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79">
                    <a:moveTo>
                      <a:pt x="90" y="0"/>
                    </a:moveTo>
                    <a:cubicBezTo>
                      <a:pt x="86" y="5"/>
                      <a:pt x="21" y="92"/>
                      <a:pt x="7" y="263"/>
                    </a:cubicBezTo>
                    <a:cubicBezTo>
                      <a:pt x="6" y="285"/>
                      <a:pt x="1" y="400"/>
                      <a:pt x="0" y="465"/>
                    </a:cubicBezTo>
                    <a:cubicBezTo>
                      <a:pt x="18" y="467"/>
                      <a:pt x="28" y="479"/>
                      <a:pt x="28" y="479"/>
                    </a:cubicBezTo>
                    <a:cubicBezTo>
                      <a:pt x="28" y="479"/>
                      <a:pt x="28" y="479"/>
                      <a:pt x="28" y="479"/>
                    </a:cubicBezTo>
                    <a:cubicBezTo>
                      <a:pt x="28" y="479"/>
                      <a:pt x="28" y="479"/>
                      <a:pt x="28" y="479"/>
                    </a:cubicBezTo>
                    <a:cubicBezTo>
                      <a:pt x="28" y="479"/>
                      <a:pt x="28" y="479"/>
                      <a:pt x="28" y="479"/>
                    </a:cubicBezTo>
                    <a:cubicBezTo>
                      <a:pt x="59" y="479"/>
                      <a:pt x="59" y="479"/>
                      <a:pt x="59" y="479"/>
                    </a:cubicBezTo>
                    <a:cubicBezTo>
                      <a:pt x="53" y="225"/>
                      <a:pt x="53" y="225"/>
                      <a:pt x="53" y="225"/>
                    </a:cubicBezTo>
                    <a:cubicBezTo>
                      <a:pt x="53" y="225"/>
                      <a:pt x="53" y="225"/>
                      <a:pt x="53" y="225"/>
                    </a:cubicBezTo>
                    <a:cubicBezTo>
                      <a:pt x="90" y="0"/>
                      <a:pt x="90" y="0"/>
                      <a:pt x="90"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1" name="Rectangle 347">
                <a:extLst>
                  <a:ext uri="{FF2B5EF4-FFF2-40B4-BE49-F238E27FC236}">
                    <a16:creationId xmlns:a16="http://schemas.microsoft.com/office/drawing/2014/main" id="{7F90DE32-5AE7-4D90-9369-A349B1764982}"/>
                  </a:ext>
                </a:extLst>
              </p:cNvPr>
              <p:cNvSpPr>
                <a:spLocks noChangeArrowheads="1"/>
              </p:cNvSpPr>
              <p:nvPr/>
            </p:nvSpPr>
            <p:spPr bwMode="auto">
              <a:xfrm>
                <a:off x="5716588" y="2835275"/>
                <a:ext cx="1588" cy="1588"/>
              </a:xfrm>
              <a:prstGeom prst="rect">
                <a:avLst/>
              </a:prstGeom>
              <a:solidFill>
                <a:srgbClr val="005BC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2" name="Freeform 348">
                <a:extLst>
                  <a:ext uri="{FF2B5EF4-FFF2-40B4-BE49-F238E27FC236}">
                    <a16:creationId xmlns:a16="http://schemas.microsoft.com/office/drawing/2014/main" id="{236774E2-BBB4-48EC-B396-0E9BEE5E9ABD}"/>
                  </a:ext>
                </a:extLst>
              </p:cNvPr>
              <p:cNvSpPr>
                <a:spLocks/>
              </p:cNvSpPr>
              <p:nvPr/>
            </p:nvSpPr>
            <p:spPr bwMode="auto">
              <a:xfrm>
                <a:off x="5716588" y="2835275"/>
                <a:ext cx="0" cy="1588"/>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3" name="Oval 349">
                <a:extLst>
                  <a:ext uri="{FF2B5EF4-FFF2-40B4-BE49-F238E27FC236}">
                    <a16:creationId xmlns:a16="http://schemas.microsoft.com/office/drawing/2014/main" id="{46EEE049-B1C7-4945-9E38-E7086C3FFBD5}"/>
                  </a:ext>
                </a:extLst>
              </p:cNvPr>
              <p:cNvSpPr>
                <a:spLocks noChangeArrowheads="1"/>
              </p:cNvSpPr>
              <p:nvPr/>
            </p:nvSpPr>
            <p:spPr bwMode="auto">
              <a:xfrm>
                <a:off x="5467351" y="2870200"/>
                <a:ext cx="633413" cy="55563"/>
              </a:xfrm>
              <a:prstGeom prst="ellipse">
                <a:avLst/>
              </a:pr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4" name="Freeform 350">
                <a:extLst>
                  <a:ext uri="{FF2B5EF4-FFF2-40B4-BE49-F238E27FC236}">
                    <a16:creationId xmlns:a16="http://schemas.microsoft.com/office/drawing/2014/main" id="{B97D0543-51AA-48D8-AAF1-7E4D22B7F3D0}"/>
                  </a:ext>
                </a:extLst>
              </p:cNvPr>
              <p:cNvSpPr>
                <a:spLocks/>
              </p:cNvSpPr>
              <p:nvPr/>
            </p:nvSpPr>
            <p:spPr bwMode="auto">
              <a:xfrm>
                <a:off x="5467351" y="2792413"/>
                <a:ext cx="249238" cy="133350"/>
              </a:xfrm>
              <a:custGeom>
                <a:avLst/>
                <a:gdLst>
                  <a:gd name="T0" fmla="*/ 112 w 143"/>
                  <a:gd name="T1" fmla="*/ 24 h 77"/>
                  <a:gd name="T2" fmla="*/ 56 w 143"/>
                  <a:gd name="T3" fmla="*/ 13 h 77"/>
                  <a:gd name="T4" fmla="*/ 0 w 143"/>
                  <a:gd name="T5" fmla="*/ 44 h 77"/>
                  <a:gd name="T6" fmla="*/ 0 w 143"/>
                  <a:gd name="T7" fmla="*/ 68 h 77"/>
                  <a:gd name="T8" fmla="*/ 112 w 143"/>
                  <a:gd name="T9" fmla="*/ 65 h 77"/>
                  <a:gd name="T10" fmla="*/ 112 w 143"/>
                  <a:gd name="T11" fmla="*/ 62 h 77"/>
                  <a:gd name="T12" fmla="*/ 112 w 143"/>
                  <a:gd name="T13" fmla="*/ 61 h 77"/>
                  <a:gd name="T14" fmla="*/ 112 w 143"/>
                  <a:gd name="T15" fmla="*/ 57 h 77"/>
                  <a:gd name="T16" fmla="*/ 143 w 143"/>
                  <a:gd name="T17" fmla="*/ 55 h 77"/>
                  <a:gd name="T18" fmla="*/ 143 w 143"/>
                  <a:gd name="T19" fmla="*/ 24 h 77"/>
                  <a:gd name="T20" fmla="*/ 112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112" y="24"/>
                    </a:moveTo>
                    <a:cubicBezTo>
                      <a:pt x="112" y="24"/>
                      <a:pt x="93" y="0"/>
                      <a:pt x="56" y="13"/>
                    </a:cubicBezTo>
                    <a:cubicBezTo>
                      <a:pt x="41" y="19"/>
                      <a:pt x="9" y="40"/>
                      <a:pt x="0" y="44"/>
                    </a:cubicBezTo>
                    <a:cubicBezTo>
                      <a:pt x="0" y="68"/>
                      <a:pt x="0" y="68"/>
                      <a:pt x="0" y="68"/>
                    </a:cubicBezTo>
                    <a:cubicBezTo>
                      <a:pt x="14" y="75"/>
                      <a:pt x="84" y="77"/>
                      <a:pt x="112" y="65"/>
                    </a:cubicBezTo>
                    <a:cubicBezTo>
                      <a:pt x="112" y="63"/>
                      <a:pt x="112" y="62"/>
                      <a:pt x="112" y="62"/>
                    </a:cubicBezTo>
                    <a:cubicBezTo>
                      <a:pt x="112" y="61"/>
                      <a:pt x="112" y="61"/>
                      <a:pt x="112" y="61"/>
                    </a:cubicBezTo>
                    <a:cubicBezTo>
                      <a:pt x="112" y="61"/>
                      <a:pt x="112" y="60"/>
                      <a:pt x="112" y="57"/>
                    </a:cubicBezTo>
                    <a:cubicBezTo>
                      <a:pt x="128" y="59"/>
                      <a:pt x="143" y="55"/>
                      <a:pt x="143" y="55"/>
                    </a:cubicBezTo>
                    <a:cubicBezTo>
                      <a:pt x="143" y="24"/>
                      <a:pt x="143" y="24"/>
                      <a:pt x="143" y="24"/>
                    </a:cubicBezTo>
                    <a:cubicBezTo>
                      <a:pt x="112" y="24"/>
                      <a:pt x="112" y="24"/>
                      <a:pt x="112"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5" name="Freeform 351">
                <a:extLst>
                  <a:ext uri="{FF2B5EF4-FFF2-40B4-BE49-F238E27FC236}">
                    <a16:creationId xmlns:a16="http://schemas.microsoft.com/office/drawing/2014/main" id="{E75BCBFC-A08B-40FB-9359-843DE09E73D6}"/>
                  </a:ext>
                </a:extLst>
              </p:cNvPr>
              <p:cNvSpPr>
                <a:spLocks/>
              </p:cNvSpPr>
              <p:nvPr/>
            </p:nvSpPr>
            <p:spPr bwMode="auto">
              <a:xfrm>
                <a:off x="5467351" y="2865438"/>
                <a:ext cx="249238" cy="60325"/>
              </a:xfrm>
              <a:custGeom>
                <a:avLst/>
                <a:gdLst>
                  <a:gd name="T0" fmla="*/ 112 w 143"/>
                  <a:gd name="T1" fmla="*/ 2 h 35"/>
                  <a:gd name="T2" fmla="*/ 112 w 143"/>
                  <a:gd name="T3" fmla="*/ 6 h 35"/>
                  <a:gd name="T4" fmla="*/ 112 w 143"/>
                  <a:gd name="T5" fmla="*/ 6 h 35"/>
                  <a:gd name="T6" fmla="*/ 112 w 143"/>
                  <a:gd name="T7" fmla="*/ 10 h 35"/>
                  <a:gd name="T8" fmla="*/ 0 w 143"/>
                  <a:gd name="T9" fmla="*/ 13 h 35"/>
                  <a:gd name="T10" fmla="*/ 0 w 143"/>
                  <a:gd name="T11" fmla="*/ 26 h 35"/>
                  <a:gd name="T12" fmla="*/ 112 w 143"/>
                  <a:gd name="T13" fmla="*/ 23 h 35"/>
                  <a:gd name="T14" fmla="*/ 112 w 143"/>
                  <a:gd name="T15" fmla="*/ 20 h 35"/>
                  <a:gd name="T16" fmla="*/ 112 w 143"/>
                  <a:gd name="T17" fmla="*/ 19 h 35"/>
                  <a:gd name="T18" fmla="*/ 112 w 143"/>
                  <a:gd name="T19" fmla="*/ 15 h 35"/>
                  <a:gd name="T20" fmla="*/ 143 w 143"/>
                  <a:gd name="T21" fmla="*/ 13 h 35"/>
                  <a:gd name="T22" fmla="*/ 143 w 143"/>
                  <a:gd name="T23" fmla="*/ 0 h 35"/>
                  <a:gd name="T24" fmla="*/ 112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112" y="2"/>
                    </a:moveTo>
                    <a:cubicBezTo>
                      <a:pt x="112" y="5"/>
                      <a:pt x="112" y="6"/>
                      <a:pt x="112" y="6"/>
                    </a:cubicBezTo>
                    <a:cubicBezTo>
                      <a:pt x="112" y="6"/>
                      <a:pt x="112" y="6"/>
                      <a:pt x="112" y="6"/>
                    </a:cubicBezTo>
                    <a:cubicBezTo>
                      <a:pt x="112" y="6"/>
                      <a:pt x="112" y="7"/>
                      <a:pt x="112" y="10"/>
                    </a:cubicBezTo>
                    <a:cubicBezTo>
                      <a:pt x="84" y="22"/>
                      <a:pt x="14" y="19"/>
                      <a:pt x="0" y="13"/>
                    </a:cubicBezTo>
                    <a:cubicBezTo>
                      <a:pt x="0" y="26"/>
                      <a:pt x="0" y="26"/>
                      <a:pt x="0" y="26"/>
                    </a:cubicBezTo>
                    <a:cubicBezTo>
                      <a:pt x="14" y="33"/>
                      <a:pt x="84" y="35"/>
                      <a:pt x="112" y="23"/>
                    </a:cubicBezTo>
                    <a:cubicBezTo>
                      <a:pt x="112" y="21"/>
                      <a:pt x="112" y="20"/>
                      <a:pt x="112" y="20"/>
                    </a:cubicBezTo>
                    <a:cubicBezTo>
                      <a:pt x="112" y="19"/>
                      <a:pt x="112" y="19"/>
                      <a:pt x="112" y="19"/>
                    </a:cubicBezTo>
                    <a:cubicBezTo>
                      <a:pt x="112" y="19"/>
                      <a:pt x="112" y="18"/>
                      <a:pt x="112" y="15"/>
                    </a:cubicBezTo>
                    <a:cubicBezTo>
                      <a:pt x="128" y="17"/>
                      <a:pt x="143" y="13"/>
                      <a:pt x="143" y="13"/>
                    </a:cubicBezTo>
                    <a:cubicBezTo>
                      <a:pt x="143" y="0"/>
                      <a:pt x="143" y="0"/>
                      <a:pt x="143" y="0"/>
                    </a:cubicBezTo>
                    <a:cubicBezTo>
                      <a:pt x="143" y="0"/>
                      <a:pt x="128" y="3"/>
                      <a:pt x="112"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6" name="Freeform 352">
                <a:extLst>
                  <a:ext uri="{FF2B5EF4-FFF2-40B4-BE49-F238E27FC236}">
                    <a16:creationId xmlns:a16="http://schemas.microsoft.com/office/drawing/2014/main" id="{CB8B61DC-E4B2-4520-B812-BA7F20998EC6}"/>
                  </a:ext>
                </a:extLst>
              </p:cNvPr>
              <p:cNvSpPr>
                <a:spLocks noEditPoints="1"/>
              </p:cNvSpPr>
              <p:nvPr/>
            </p:nvSpPr>
            <p:spPr bwMode="auto">
              <a:xfrm>
                <a:off x="5662613" y="2833688"/>
                <a:ext cx="53975" cy="0"/>
              </a:xfrm>
              <a:custGeom>
                <a:avLst/>
                <a:gdLst>
                  <a:gd name="T0" fmla="*/ 0 w 31"/>
                  <a:gd name="T1" fmla="*/ 0 w 31"/>
                  <a:gd name="T2" fmla="*/ 31 w 31"/>
                  <a:gd name="T3" fmla="*/ 0 w 31"/>
                  <a:gd name="T4" fmla="*/ 0 w 31"/>
                  <a:gd name="T5" fmla="*/ 0 w 31"/>
                  <a:gd name="T6" fmla="*/ 0 w 31"/>
                  <a:gd name="T7" fmla="*/ 0 w 31"/>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31">
                    <a:moveTo>
                      <a:pt x="0" y="0"/>
                    </a:moveTo>
                    <a:cubicBezTo>
                      <a:pt x="0" y="0"/>
                      <a:pt x="0" y="0"/>
                      <a:pt x="0" y="0"/>
                    </a:cubicBezTo>
                    <a:cubicBezTo>
                      <a:pt x="31" y="0"/>
                      <a:pt x="31" y="0"/>
                      <a:pt x="31" y="0"/>
                    </a:cubicBez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7" name="Freeform 353">
                <a:extLst>
                  <a:ext uri="{FF2B5EF4-FFF2-40B4-BE49-F238E27FC236}">
                    <a16:creationId xmlns:a16="http://schemas.microsoft.com/office/drawing/2014/main" id="{EFDF5237-A383-4871-AF54-4F4A8FCB3D67}"/>
                  </a:ext>
                </a:extLst>
              </p:cNvPr>
              <p:cNvSpPr>
                <a:spLocks/>
              </p:cNvSpPr>
              <p:nvPr/>
            </p:nvSpPr>
            <p:spPr bwMode="auto">
              <a:xfrm>
                <a:off x="5595938" y="2811463"/>
                <a:ext cx="120650" cy="82550"/>
              </a:xfrm>
              <a:custGeom>
                <a:avLst/>
                <a:gdLst>
                  <a:gd name="T0" fmla="*/ 14 w 69"/>
                  <a:gd name="T1" fmla="*/ 0 h 48"/>
                  <a:gd name="T2" fmla="*/ 0 w 69"/>
                  <a:gd name="T3" fmla="*/ 48 h 48"/>
                  <a:gd name="T4" fmla="*/ 0 w 69"/>
                  <a:gd name="T5" fmla="*/ 48 h 48"/>
                  <a:gd name="T6" fmla="*/ 35 w 69"/>
                  <a:gd name="T7" fmla="*/ 42 h 48"/>
                  <a:gd name="T8" fmla="*/ 35 w 69"/>
                  <a:gd name="T9" fmla="*/ 42 h 48"/>
                  <a:gd name="T10" fmla="*/ 35 w 69"/>
                  <a:gd name="T11" fmla="*/ 42 h 48"/>
                  <a:gd name="T12" fmla="*/ 36 w 69"/>
                  <a:gd name="T13" fmla="*/ 42 h 48"/>
                  <a:gd name="T14" fmla="*/ 36 w 69"/>
                  <a:gd name="T15" fmla="*/ 42 h 48"/>
                  <a:gd name="T16" fmla="*/ 36 w 69"/>
                  <a:gd name="T17" fmla="*/ 42 h 48"/>
                  <a:gd name="T18" fmla="*/ 36 w 69"/>
                  <a:gd name="T19" fmla="*/ 42 h 48"/>
                  <a:gd name="T20" fmla="*/ 36 w 69"/>
                  <a:gd name="T21" fmla="*/ 41 h 48"/>
                  <a:gd name="T22" fmla="*/ 36 w 69"/>
                  <a:gd name="T23" fmla="*/ 41 h 48"/>
                  <a:gd name="T24" fmla="*/ 36 w 69"/>
                  <a:gd name="T25" fmla="*/ 41 h 48"/>
                  <a:gd name="T26" fmla="*/ 36 w 69"/>
                  <a:gd name="T27" fmla="*/ 41 h 48"/>
                  <a:gd name="T28" fmla="*/ 36 w 69"/>
                  <a:gd name="T29" fmla="*/ 41 h 48"/>
                  <a:gd name="T30" fmla="*/ 37 w 69"/>
                  <a:gd name="T31" fmla="*/ 41 h 48"/>
                  <a:gd name="T32" fmla="*/ 37 w 69"/>
                  <a:gd name="T33" fmla="*/ 41 h 48"/>
                  <a:gd name="T34" fmla="*/ 37 w 69"/>
                  <a:gd name="T35" fmla="*/ 41 h 48"/>
                  <a:gd name="T36" fmla="*/ 37 w 69"/>
                  <a:gd name="T37" fmla="*/ 41 h 48"/>
                  <a:gd name="T38" fmla="*/ 37 w 69"/>
                  <a:gd name="T39" fmla="*/ 41 h 48"/>
                  <a:gd name="T40" fmla="*/ 37 w 69"/>
                  <a:gd name="T41" fmla="*/ 41 h 48"/>
                  <a:gd name="T42" fmla="*/ 37 w 69"/>
                  <a:gd name="T43" fmla="*/ 41 h 48"/>
                  <a:gd name="T44" fmla="*/ 38 w 69"/>
                  <a:gd name="T45" fmla="*/ 41 h 48"/>
                  <a:gd name="T46" fmla="*/ 38 w 69"/>
                  <a:gd name="T47" fmla="*/ 41 h 48"/>
                  <a:gd name="T48" fmla="*/ 38 w 69"/>
                  <a:gd name="T49" fmla="*/ 41 h 48"/>
                  <a:gd name="T50" fmla="*/ 38 w 69"/>
                  <a:gd name="T51" fmla="*/ 41 h 48"/>
                  <a:gd name="T52" fmla="*/ 38 w 69"/>
                  <a:gd name="T53" fmla="*/ 41 h 48"/>
                  <a:gd name="T54" fmla="*/ 38 w 69"/>
                  <a:gd name="T55" fmla="*/ 41 h 48"/>
                  <a:gd name="T56" fmla="*/ 38 w 69"/>
                  <a:gd name="T57" fmla="*/ 37 h 48"/>
                  <a:gd name="T58" fmla="*/ 38 w 69"/>
                  <a:gd name="T59" fmla="*/ 37 h 48"/>
                  <a:gd name="T60" fmla="*/ 38 w 69"/>
                  <a:gd name="T61" fmla="*/ 33 h 48"/>
                  <a:gd name="T62" fmla="*/ 38 w 69"/>
                  <a:gd name="T63" fmla="*/ 33 h 48"/>
                  <a:gd name="T64" fmla="*/ 38 w 69"/>
                  <a:gd name="T65" fmla="*/ 33 h 48"/>
                  <a:gd name="T66" fmla="*/ 38 w 69"/>
                  <a:gd name="T67" fmla="*/ 33 h 48"/>
                  <a:gd name="T68" fmla="*/ 39 w 69"/>
                  <a:gd name="T69" fmla="*/ 33 h 48"/>
                  <a:gd name="T70" fmla="*/ 46 w 69"/>
                  <a:gd name="T71" fmla="*/ 33 h 48"/>
                  <a:gd name="T72" fmla="*/ 46 w 69"/>
                  <a:gd name="T73" fmla="*/ 33 h 48"/>
                  <a:gd name="T74" fmla="*/ 46 w 69"/>
                  <a:gd name="T75" fmla="*/ 33 h 48"/>
                  <a:gd name="T76" fmla="*/ 69 w 69"/>
                  <a:gd name="T77" fmla="*/ 31 h 48"/>
                  <a:gd name="T78" fmla="*/ 69 w 69"/>
                  <a:gd name="T79" fmla="*/ 31 h 48"/>
                  <a:gd name="T80" fmla="*/ 69 w 69"/>
                  <a:gd name="T81" fmla="*/ 13 h 48"/>
                  <a:gd name="T82" fmla="*/ 69 w 69"/>
                  <a:gd name="T83" fmla="*/ 13 h 48"/>
                  <a:gd name="T84" fmla="*/ 38 w 69"/>
                  <a:gd name="T85" fmla="*/ 13 h 48"/>
                  <a:gd name="T86" fmla="*/ 38 w 69"/>
                  <a:gd name="T87" fmla="*/ 13 h 48"/>
                  <a:gd name="T88" fmla="*/ 38 w 69"/>
                  <a:gd name="T89" fmla="*/ 13 h 48"/>
                  <a:gd name="T90" fmla="*/ 38 w 69"/>
                  <a:gd name="T91" fmla="*/ 13 h 48"/>
                  <a:gd name="T92" fmla="*/ 14 w 69"/>
                  <a:gd name="T9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48">
                    <a:moveTo>
                      <a:pt x="14" y="0"/>
                    </a:moveTo>
                    <a:cubicBezTo>
                      <a:pt x="12" y="3"/>
                      <a:pt x="0" y="17"/>
                      <a:pt x="0" y="48"/>
                    </a:cubicBezTo>
                    <a:cubicBezTo>
                      <a:pt x="0" y="48"/>
                      <a:pt x="0" y="48"/>
                      <a:pt x="0" y="48"/>
                    </a:cubicBezTo>
                    <a:cubicBezTo>
                      <a:pt x="14" y="47"/>
                      <a:pt x="26" y="45"/>
                      <a:pt x="35" y="42"/>
                    </a:cubicBezTo>
                    <a:cubicBezTo>
                      <a:pt x="35" y="42"/>
                      <a:pt x="35" y="42"/>
                      <a:pt x="35" y="42"/>
                    </a:cubicBezTo>
                    <a:cubicBezTo>
                      <a:pt x="35" y="42"/>
                      <a:pt x="35" y="42"/>
                      <a:pt x="35" y="42"/>
                    </a:cubicBezTo>
                    <a:cubicBezTo>
                      <a:pt x="35" y="42"/>
                      <a:pt x="35" y="42"/>
                      <a:pt x="36" y="42"/>
                    </a:cubicBezTo>
                    <a:cubicBezTo>
                      <a:pt x="36" y="42"/>
                      <a:pt x="36" y="42"/>
                      <a:pt x="36" y="42"/>
                    </a:cubicBezTo>
                    <a:cubicBezTo>
                      <a:pt x="36" y="42"/>
                      <a:pt x="36" y="42"/>
                      <a:pt x="36" y="42"/>
                    </a:cubicBezTo>
                    <a:cubicBezTo>
                      <a:pt x="36" y="42"/>
                      <a:pt x="36" y="42"/>
                      <a:pt x="36" y="42"/>
                    </a:cubicBezTo>
                    <a:cubicBezTo>
                      <a:pt x="36" y="42"/>
                      <a:pt x="36" y="41"/>
                      <a:pt x="36" y="41"/>
                    </a:cubicBezTo>
                    <a:cubicBezTo>
                      <a:pt x="36" y="41"/>
                      <a:pt x="36" y="41"/>
                      <a:pt x="36" y="41"/>
                    </a:cubicBezTo>
                    <a:cubicBezTo>
                      <a:pt x="36" y="41"/>
                      <a:pt x="36" y="41"/>
                      <a:pt x="36" y="41"/>
                    </a:cubicBezTo>
                    <a:cubicBezTo>
                      <a:pt x="36" y="41"/>
                      <a:pt x="36" y="41"/>
                      <a:pt x="36" y="41"/>
                    </a:cubicBezTo>
                    <a:cubicBezTo>
                      <a:pt x="36" y="41"/>
                      <a:pt x="36" y="41"/>
                      <a:pt x="36" y="41"/>
                    </a:cubicBezTo>
                    <a:cubicBezTo>
                      <a:pt x="36" y="41"/>
                      <a:pt x="36"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7" y="41"/>
                      <a:pt x="37" y="41"/>
                    </a:cubicBezTo>
                    <a:cubicBezTo>
                      <a:pt x="37"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41"/>
                      <a:pt x="38" y="41"/>
                      <a:pt x="38" y="41"/>
                    </a:cubicBezTo>
                    <a:cubicBezTo>
                      <a:pt x="38" y="38"/>
                      <a:pt x="38" y="37"/>
                      <a:pt x="38" y="37"/>
                    </a:cubicBezTo>
                    <a:cubicBezTo>
                      <a:pt x="38" y="37"/>
                      <a:pt x="38" y="37"/>
                      <a:pt x="38" y="37"/>
                    </a:cubicBezTo>
                    <a:cubicBezTo>
                      <a:pt x="38" y="37"/>
                      <a:pt x="38" y="36"/>
                      <a:pt x="38" y="33"/>
                    </a:cubicBezTo>
                    <a:cubicBezTo>
                      <a:pt x="38" y="33"/>
                      <a:pt x="38" y="33"/>
                      <a:pt x="38" y="33"/>
                    </a:cubicBezTo>
                    <a:cubicBezTo>
                      <a:pt x="38" y="33"/>
                      <a:pt x="38" y="33"/>
                      <a:pt x="38" y="33"/>
                    </a:cubicBezTo>
                    <a:cubicBezTo>
                      <a:pt x="38" y="33"/>
                      <a:pt x="38" y="33"/>
                      <a:pt x="38" y="33"/>
                    </a:cubicBezTo>
                    <a:cubicBezTo>
                      <a:pt x="38" y="33"/>
                      <a:pt x="39" y="33"/>
                      <a:pt x="39" y="33"/>
                    </a:cubicBezTo>
                    <a:cubicBezTo>
                      <a:pt x="41" y="33"/>
                      <a:pt x="44" y="33"/>
                      <a:pt x="46" y="33"/>
                    </a:cubicBezTo>
                    <a:cubicBezTo>
                      <a:pt x="46" y="33"/>
                      <a:pt x="46" y="33"/>
                      <a:pt x="46" y="33"/>
                    </a:cubicBezTo>
                    <a:cubicBezTo>
                      <a:pt x="46" y="33"/>
                      <a:pt x="46" y="33"/>
                      <a:pt x="46" y="33"/>
                    </a:cubicBezTo>
                    <a:cubicBezTo>
                      <a:pt x="58" y="33"/>
                      <a:pt x="68" y="31"/>
                      <a:pt x="69" y="31"/>
                    </a:cubicBezTo>
                    <a:cubicBezTo>
                      <a:pt x="69" y="31"/>
                      <a:pt x="69" y="31"/>
                      <a:pt x="69" y="31"/>
                    </a:cubicBezTo>
                    <a:cubicBezTo>
                      <a:pt x="69" y="13"/>
                      <a:pt x="69" y="13"/>
                      <a:pt x="69" y="13"/>
                    </a:cubicBezTo>
                    <a:cubicBezTo>
                      <a:pt x="69" y="13"/>
                      <a:pt x="69" y="13"/>
                      <a:pt x="69" y="13"/>
                    </a:cubicBezTo>
                    <a:cubicBezTo>
                      <a:pt x="38" y="13"/>
                      <a:pt x="38" y="13"/>
                      <a:pt x="38" y="13"/>
                    </a:cubicBezTo>
                    <a:cubicBezTo>
                      <a:pt x="38" y="13"/>
                      <a:pt x="38" y="13"/>
                      <a:pt x="38" y="13"/>
                    </a:cubicBezTo>
                    <a:cubicBezTo>
                      <a:pt x="38" y="13"/>
                      <a:pt x="38" y="13"/>
                      <a:pt x="38" y="13"/>
                    </a:cubicBezTo>
                    <a:cubicBezTo>
                      <a:pt x="38" y="13"/>
                      <a:pt x="38" y="13"/>
                      <a:pt x="38" y="13"/>
                    </a:cubicBezTo>
                    <a:cubicBezTo>
                      <a:pt x="38" y="13"/>
                      <a:pt x="30" y="3"/>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8" name="Freeform 354">
                <a:extLst>
                  <a:ext uri="{FF2B5EF4-FFF2-40B4-BE49-F238E27FC236}">
                    <a16:creationId xmlns:a16="http://schemas.microsoft.com/office/drawing/2014/main" id="{E0C1A3AA-63BD-4394-8807-4CDE370B0982}"/>
                  </a:ext>
                </a:extLst>
              </p:cNvPr>
              <p:cNvSpPr>
                <a:spLocks noEditPoints="1"/>
              </p:cNvSpPr>
              <p:nvPr/>
            </p:nvSpPr>
            <p:spPr bwMode="auto">
              <a:xfrm>
                <a:off x="5656263" y="2865438"/>
                <a:ext cx="60325" cy="19050"/>
              </a:xfrm>
              <a:custGeom>
                <a:avLst/>
                <a:gdLst>
                  <a:gd name="T0" fmla="*/ 0 w 34"/>
                  <a:gd name="T1" fmla="*/ 11 h 11"/>
                  <a:gd name="T2" fmla="*/ 0 w 34"/>
                  <a:gd name="T3" fmla="*/ 11 h 11"/>
                  <a:gd name="T4" fmla="*/ 0 w 34"/>
                  <a:gd name="T5" fmla="*/ 11 h 11"/>
                  <a:gd name="T6" fmla="*/ 1 w 34"/>
                  <a:gd name="T7" fmla="*/ 11 h 11"/>
                  <a:gd name="T8" fmla="*/ 0 w 34"/>
                  <a:gd name="T9" fmla="*/ 11 h 11"/>
                  <a:gd name="T10" fmla="*/ 1 w 34"/>
                  <a:gd name="T11" fmla="*/ 11 h 11"/>
                  <a:gd name="T12" fmla="*/ 1 w 34"/>
                  <a:gd name="T13" fmla="*/ 11 h 11"/>
                  <a:gd name="T14" fmla="*/ 1 w 34"/>
                  <a:gd name="T15" fmla="*/ 11 h 11"/>
                  <a:gd name="T16" fmla="*/ 1 w 34"/>
                  <a:gd name="T17" fmla="*/ 11 h 11"/>
                  <a:gd name="T18" fmla="*/ 1 w 34"/>
                  <a:gd name="T19" fmla="*/ 10 h 11"/>
                  <a:gd name="T20" fmla="*/ 1 w 34"/>
                  <a:gd name="T21" fmla="*/ 11 h 11"/>
                  <a:gd name="T22" fmla="*/ 1 w 34"/>
                  <a:gd name="T23" fmla="*/ 10 h 11"/>
                  <a:gd name="T24" fmla="*/ 1 w 34"/>
                  <a:gd name="T25" fmla="*/ 10 h 11"/>
                  <a:gd name="T26" fmla="*/ 1 w 34"/>
                  <a:gd name="T27" fmla="*/ 10 h 11"/>
                  <a:gd name="T28" fmla="*/ 1 w 34"/>
                  <a:gd name="T29" fmla="*/ 10 h 11"/>
                  <a:gd name="T30" fmla="*/ 1 w 34"/>
                  <a:gd name="T31" fmla="*/ 10 h 11"/>
                  <a:gd name="T32" fmla="*/ 1 w 34"/>
                  <a:gd name="T33" fmla="*/ 10 h 11"/>
                  <a:gd name="T34" fmla="*/ 1 w 34"/>
                  <a:gd name="T35" fmla="*/ 10 h 11"/>
                  <a:gd name="T36" fmla="*/ 2 w 34"/>
                  <a:gd name="T37" fmla="*/ 10 h 11"/>
                  <a:gd name="T38" fmla="*/ 2 w 34"/>
                  <a:gd name="T39" fmla="*/ 10 h 11"/>
                  <a:gd name="T40" fmla="*/ 2 w 34"/>
                  <a:gd name="T41" fmla="*/ 10 h 11"/>
                  <a:gd name="T42" fmla="*/ 2 w 34"/>
                  <a:gd name="T43" fmla="*/ 10 h 11"/>
                  <a:gd name="T44" fmla="*/ 2 w 34"/>
                  <a:gd name="T45" fmla="*/ 10 h 11"/>
                  <a:gd name="T46" fmla="*/ 2 w 34"/>
                  <a:gd name="T47" fmla="*/ 10 h 11"/>
                  <a:gd name="T48" fmla="*/ 2 w 34"/>
                  <a:gd name="T49" fmla="*/ 10 h 11"/>
                  <a:gd name="T50" fmla="*/ 2 w 34"/>
                  <a:gd name="T51" fmla="*/ 10 h 11"/>
                  <a:gd name="T52" fmla="*/ 2 w 34"/>
                  <a:gd name="T53" fmla="*/ 10 h 11"/>
                  <a:gd name="T54" fmla="*/ 3 w 34"/>
                  <a:gd name="T55" fmla="*/ 10 h 11"/>
                  <a:gd name="T56" fmla="*/ 2 w 34"/>
                  <a:gd name="T57" fmla="*/ 10 h 11"/>
                  <a:gd name="T58" fmla="*/ 3 w 34"/>
                  <a:gd name="T59" fmla="*/ 10 h 11"/>
                  <a:gd name="T60" fmla="*/ 3 w 34"/>
                  <a:gd name="T61" fmla="*/ 10 h 11"/>
                  <a:gd name="T62" fmla="*/ 3 w 34"/>
                  <a:gd name="T63" fmla="*/ 10 h 11"/>
                  <a:gd name="T64" fmla="*/ 3 w 34"/>
                  <a:gd name="T65" fmla="*/ 10 h 11"/>
                  <a:gd name="T66" fmla="*/ 3 w 34"/>
                  <a:gd name="T67" fmla="*/ 10 h 11"/>
                  <a:gd name="T68" fmla="*/ 3 w 34"/>
                  <a:gd name="T69" fmla="*/ 10 h 11"/>
                  <a:gd name="T70" fmla="*/ 3 w 34"/>
                  <a:gd name="T71" fmla="*/ 10 h 11"/>
                  <a:gd name="T72" fmla="*/ 11 w 34"/>
                  <a:gd name="T73" fmla="*/ 2 h 11"/>
                  <a:gd name="T74" fmla="*/ 11 w 34"/>
                  <a:gd name="T75" fmla="*/ 2 h 11"/>
                  <a:gd name="T76" fmla="*/ 11 w 34"/>
                  <a:gd name="T77" fmla="*/ 2 h 11"/>
                  <a:gd name="T78" fmla="*/ 11 w 34"/>
                  <a:gd name="T79" fmla="*/ 2 h 11"/>
                  <a:gd name="T80" fmla="*/ 3 w 34"/>
                  <a:gd name="T81" fmla="*/ 2 h 11"/>
                  <a:gd name="T82" fmla="*/ 4 w 34"/>
                  <a:gd name="T83" fmla="*/ 2 h 11"/>
                  <a:gd name="T84" fmla="*/ 3 w 34"/>
                  <a:gd name="T85" fmla="*/ 2 h 11"/>
                  <a:gd name="T86" fmla="*/ 3 w 34"/>
                  <a:gd name="T87" fmla="*/ 2 h 11"/>
                  <a:gd name="T88" fmla="*/ 3 w 34"/>
                  <a:gd name="T89" fmla="*/ 6 h 11"/>
                  <a:gd name="T90" fmla="*/ 3 w 34"/>
                  <a:gd name="T91" fmla="*/ 6 h 11"/>
                  <a:gd name="T92" fmla="*/ 3 w 34"/>
                  <a:gd name="T93" fmla="*/ 10 h 11"/>
                  <a:gd name="T94" fmla="*/ 3 w 34"/>
                  <a:gd name="T95" fmla="*/ 10 h 11"/>
                  <a:gd name="T96" fmla="*/ 3 w 34"/>
                  <a:gd name="T97" fmla="*/ 6 h 11"/>
                  <a:gd name="T98" fmla="*/ 3 w 34"/>
                  <a:gd name="T99" fmla="*/ 6 h 11"/>
                  <a:gd name="T100" fmla="*/ 3 w 34"/>
                  <a:gd name="T101" fmla="*/ 2 h 11"/>
                  <a:gd name="T102" fmla="*/ 3 w 34"/>
                  <a:gd name="T103" fmla="*/ 2 h 11"/>
                  <a:gd name="T104" fmla="*/ 34 w 34"/>
                  <a:gd name="T105" fmla="*/ 0 h 11"/>
                  <a:gd name="T106" fmla="*/ 11 w 34"/>
                  <a:gd name="T107" fmla="*/ 2 h 11"/>
                  <a:gd name="T108" fmla="*/ 34 w 34"/>
                  <a:gd name="T109"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11">
                    <a:moveTo>
                      <a:pt x="0" y="11"/>
                    </a:moveTo>
                    <a:cubicBezTo>
                      <a:pt x="0" y="11"/>
                      <a:pt x="0" y="11"/>
                      <a:pt x="0" y="11"/>
                    </a:cubicBezTo>
                    <a:cubicBezTo>
                      <a:pt x="0" y="11"/>
                      <a:pt x="0" y="11"/>
                      <a:pt x="0" y="11"/>
                    </a:cubicBezTo>
                    <a:moveTo>
                      <a:pt x="1" y="11"/>
                    </a:moveTo>
                    <a:cubicBezTo>
                      <a:pt x="0" y="11"/>
                      <a:pt x="0" y="11"/>
                      <a:pt x="0" y="11"/>
                    </a:cubicBezTo>
                    <a:cubicBezTo>
                      <a:pt x="0" y="11"/>
                      <a:pt x="0" y="11"/>
                      <a:pt x="1" y="11"/>
                    </a:cubicBezTo>
                    <a:moveTo>
                      <a:pt x="1" y="11"/>
                    </a:moveTo>
                    <a:cubicBezTo>
                      <a:pt x="1" y="11"/>
                      <a:pt x="1" y="11"/>
                      <a:pt x="1" y="11"/>
                    </a:cubicBezTo>
                    <a:cubicBezTo>
                      <a:pt x="1" y="11"/>
                      <a:pt x="1" y="11"/>
                      <a:pt x="1" y="11"/>
                    </a:cubicBezTo>
                    <a:moveTo>
                      <a:pt x="1" y="10"/>
                    </a:moveTo>
                    <a:cubicBezTo>
                      <a:pt x="1" y="10"/>
                      <a:pt x="1" y="11"/>
                      <a:pt x="1" y="11"/>
                    </a:cubicBezTo>
                    <a:cubicBezTo>
                      <a:pt x="1" y="11"/>
                      <a:pt x="1" y="10"/>
                      <a:pt x="1" y="10"/>
                    </a:cubicBezTo>
                    <a:moveTo>
                      <a:pt x="1" y="10"/>
                    </a:moveTo>
                    <a:cubicBezTo>
                      <a:pt x="1" y="10"/>
                      <a:pt x="1" y="10"/>
                      <a:pt x="1" y="10"/>
                    </a:cubicBezTo>
                    <a:cubicBezTo>
                      <a:pt x="1" y="10"/>
                      <a:pt x="1" y="10"/>
                      <a:pt x="1" y="10"/>
                    </a:cubicBezTo>
                    <a:moveTo>
                      <a:pt x="1" y="10"/>
                    </a:moveTo>
                    <a:cubicBezTo>
                      <a:pt x="1" y="10"/>
                      <a:pt x="1" y="10"/>
                      <a:pt x="1" y="10"/>
                    </a:cubicBezTo>
                    <a:cubicBezTo>
                      <a:pt x="1" y="10"/>
                      <a:pt x="1" y="10"/>
                      <a:pt x="1"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2" y="10"/>
                    </a:moveTo>
                    <a:cubicBezTo>
                      <a:pt x="2" y="10"/>
                      <a:pt x="2" y="10"/>
                      <a:pt x="2" y="10"/>
                    </a:cubicBezTo>
                    <a:cubicBezTo>
                      <a:pt x="2" y="10"/>
                      <a:pt x="2" y="10"/>
                      <a:pt x="2" y="10"/>
                    </a:cubicBezTo>
                    <a:moveTo>
                      <a:pt x="3" y="10"/>
                    </a:moveTo>
                    <a:cubicBezTo>
                      <a:pt x="3" y="10"/>
                      <a:pt x="2" y="10"/>
                      <a:pt x="2" y="10"/>
                    </a:cubicBezTo>
                    <a:cubicBezTo>
                      <a:pt x="2" y="10"/>
                      <a:pt x="3" y="10"/>
                      <a:pt x="3" y="10"/>
                    </a:cubicBezTo>
                    <a:moveTo>
                      <a:pt x="3" y="10"/>
                    </a:moveTo>
                    <a:cubicBezTo>
                      <a:pt x="3" y="10"/>
                      <a:pt x="3" y="10"/>
                      <a:pt x="3" y="10"/>
                    </a:cubicBezTo>
                    <a:cubicBezTo>
                      <a:pt x="3" y="10"/>
                      <a:pt x="3" y="10"/>
                      <a:pt x="3" y="10"/>
                    </a:cubicBezTo>
                    <a:moveTo>
                      <a:pt x="3" y="10"/>
                    </a:moveTo>
                    <a:cubicBezTo>
                      <a:pt x="3" y="10"/>
                      <a:pt x="3" y="10"/>
                      <a:pt x="3" y="10"/>
                    </a:cubicBezTo>
                    <a:cubicBezTo>
                      <a:pt x="3" y="10"/>
                      <a:pt x="3" y="10"/>
                      <a:pt x="3" y="10"/>
                    </a:cubicBezTo>
                    <a:moveTo>
                      <a:pt x="11" y="2"/>
                    </a:moveTo>
                    <a:cubicBezTo>
                      <a:pt x="11" y="2"/>
                      <a:pt x="11" y="2"/>
                      <a:pt x="11" y="2"/>
                    </a:cubicBezTo>
                    <a:cubicBezTo>
                      <a:pt x="11" y="2"/>
                      <a:pt x="11" y="2"/>
                      <a:pt x="11" y="2"/>
                    </a:cubicBezTo>
                    <a:cubicBezTo>
                      <a:pt x="11" y="2"/>
                      <a:pt x="11" y="2"/>
                      <a:pt x="11" y="2"/>
                    </a:cubicBezTo>
                    <a:moveTo>
                      <a:pt x="3" y="2"/>
                    </a:moveTo>
                    <a:cubicBezTo>
                      <a:pt x="3" y="2"/>
                      <a:pt x="4" y="2"/>
                      <a:pt x="4" y="2"/>
                    </a:cubicBezTo>
                    <a:cubicBezTo>
                      <a:pt x="4" y="2"/>
                      <a:pt x="3" y="2"/>
                      <a:pt x="3" y="2"/>
                    </a:cubicBezTo>
                    <a:moveTo>
                      <a:pt x="3" y="2"/>
                    </a:moveTo>
                    <a:cubicBezTo>
                      <a:pt x="3" y="5"/>
                      <a:pt x="3" y="6"/>
                      <a:pt x="3" y="6"/>
                    </a:cubicBezTo>
                    <a:cubicBezTo>
                      <a:pt x="3" y="6"/>
                      <a:pt x="3" y="6"/>
                      <a:pt x="3" y="6"/>
                    </a:cubicBezTo>
                    <a:cubicBezTo>
                      <a:pt x="3" y="6"/>
                      <a:pt x="3" y="7"/>
                      <a:pt x="3" y="10"/>
                    </a:cubicBezTo>
                    <a:cubicBezTo>
                      <a:pt x="3" y="10"/>
                      <a:pt x="3" y="10"/>
                      <a:pt x="3" y="10"/>
                    </a:cubicBezTo>
                    <a:cubicBezTo>
                      <a:pt x="3" y="7"/>
                      <a:pt x="3" y="6"/>
                      <a:pt x="3" y="6"/>
                    </a:cubicBezTo>
                    <a:cubicBezTo>
                      <a:pt x="3" y="6"/>
                      <a:pt x="3" y="6"/>
                      <a:pt x="3" y="6"/>
                    </a:cubicBezTo>
                    <a:cubicBezTo>
                      <a:pt x="3" y="6"/>
                      <a:pt x="3" y="5"/>
                      <a:pt x="3" y="2"/>
                    </a:cubicBezTo>
                    <a:cubicBezTo>
                      <a:pt x="3" y="2"/>
                      <a:pt x="3" y="2"/>
                      <a:pt x="3" y="2"/>
                    </a:cubicBezTo>
                    <a:moveTo>
                      <a:pt x="34" y="0"/>
                    </a:moveTo>
                    <a:cubicBezTo>
                      <a:pt x="33" y="0"/>
                      <a:pt x="23" y="2"/>
                      <a:pt x="11" y="2"/>
                    </a:cubicBezTo>
                    <a:cubicBezTo>
                      <a:pt x="23" y="2"/>
                      <a:pt x="33" y="0"/>
                      <a:pt x="34"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29" name="Freeform 355">
                <a:extLst>
                  <a:ext uri="{FF2B5EF4-FFF2-40B4-BE49-F238E27FC236}">
                    <a16:creationId xmlns:a16="http://schemas.microsoft.com/office/drawing/2014/main" id="{F4BFF24A-7479-4233-9FA7-5BA103C9F23A}"/>
                  </a:ext>
                </a:extLst>
              </p:cNvPr>
              <p:cNvSpPr>
                <a:spLocks/>
              </p:cNvSpPr>
              <p:nvPr/>
            </p:nvSpPr>
            <p:spPr bwMode="auto">
              <a:xfrm>
                <a:off x="6002338" y="1860550"/>
                <a:ext cx="3175" cy="169863"/>
              </a:xfrm>
              <a:custGeom>
                <a:avLst/>
                <a:gdLst>
                  <a:gd name="T0" fmla="*/ 0 w 2"/>
                  <a:gd name="T1" fmla="*/ 0 h 99"/>
                  <a:gd name="T2" fmla="*/ 2 w 2"/>
                  <a:gd name="T3" fmla="*/ 4 h 99"/>
                  <a:gd name="T4" fmla="*/ 2 w 2"/>
                  <a:gd name="T5" fmla="*/ 99 h 99"/>
                  <a:gd name="T6" fmla="*/ 2 w 2"/>
                  <a:gd name="T7" fmla="*/ 3 h 99"/>
                  <a:gd name="T8" fmla="*/ 2 w 2"/>
                  <a:gd name="T9" fmla="*/ 1 h 99"/>
                  <a:gd name="T10" fmla="*/ 1 w 2"/>
                  <a:gd name="T11" fmla="*/ 1 h 99"/>
                  <a:gd name="T12" fmla="*/ 0 w 2"/>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2" h="99">
                    <a:moveTo>
                      <a:pt x="0" y="0"/>
                    </a:moveTo>
                    <a:cubicBezTo>
                      <a:pt x="2" y="4"/>
                      <a:pt x="2" y="4"/>
                      <a:pt x="2" y="4"/>
                    </a:cubicBezTo>
                    <a:cubicBezTo>
                      <a:pt x="2" y="99"/>
                      <a:pt x="2" y="99"/>
                      <a:pt x="2" y="99"/>
                    </a:cubicBezTo>
                    <a:cubicBezTo>
                      <a:pt x="2" y="3"/>
                      <a:pt x="2" y="3"/>
                      <a:pt x="2" y="3"/>
                    </a:cubicBezTo>
                    <a:cubicBezTo>
                      <a:pt x="2" y="1"/>
                      <a:pt x="2" y="1"/>
                      <a:pt x="2" y="1"/>
                    </a:cubicBezTo>
                    <a:cubicBezTo>
                      <a:pt x="1" y="1"/>
                      <a:pt x="1" y="1"/>
                      <a:pt x="1" y="1"/>
                    </a:cubicBezTo>
                    <a:cubicBezTo>
                      <a:pt x="1" y="1"/>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0" name="Freeform 356">
                <a:extLst>
                  <a:ext uri="{FF2B5EF4-FFF2-40B4-BE49-F238E27FC236}">
                    <a16:creationId xmlns:a16="http://schemas.microsoft.com/office/drawing/2014/main" id="{EA8F822B-9922-4C35-9E12-F41F9A30177B}"/>
                  </a:ext>
                </a:extLst>
              </p:cNvPr>
              <p:cNvSpPr>
                <a:spLocks/>
              </p:cNvSpPr>
              <p:nvPr/>
            </p:nvSpPr>
            <p:spPr bwMode="auto">
              <a:xfrm>
                <a:off x="5867401" y="1851025"/>
                <a:ext cx="138113" cy="355600"/>
              </a:xfrm>
              <a:custGeom>
                <a:avLst/>
                <a:gdLst>
                  <a:gd name="T0" fmla="*/ 34 w 79"/>
                  <a:gd name="T1" fmla="*/ 0 h 205"/>
                  <a:gd name="T2" fmla="*/ 22 w 79"/>
                  <a:gd name="T3" fmla="*/ 0 h 205"/>
                  <a:gd name="T4" fmla="*/ 68 w 79"/>
                  <a:gd name="T5" fmla="*/ 25 h 205"/>
                  <a:gd name="T6" fmla="*/ 78 w 79"/>
                  <a:gd name="T7" fmla="*/ 24 h 205"/>
                  <a:gd name="T8" fmla="*/ 78 w 79"/>
                  <a:gd name="T9" fmla="*/ 29 h 205"/>
                  <a:gd name="T10" fmla="*/ 61 w 79"/>
                  <a:gd name="T11" fmla="*/ 32 h 205"/>
                  <a:gd name="T12" fmla="*/ 12 w 79"/>
                  <a:gd name="T13" fmla="*/ 1 h 205"/>
                  <a:gd name="T14" fmla="*/ 0 w 79"/>
                  <a:gd name="T15" fmla="*/ 3 h 205"/>
                  <a:gd name="T16" fmla="*/ 79 w 79"/>
                  <a:gd name="T17" fmla="*/ 205 h 205"/>
                  <a:gd name="T18" fmla="*/ 79 w 79"/>
                  <a:gd name="T19" fmla="*/ 104 h 205"/>
                  <a:gd name="T20" fmla="*/ 79 w 79"/>
                  <a:gd name="T21" fmla="*/ 9 h 205"/>
                  <a:gd name="T22" fmla="*/ 77 w 79"/>
                  <a:gd name="T23" fmla="*/ 5 h 205"/>
                  <a:gd name="T24" fmla="*/ 76 w 79"/>
                  <a:gd name="T25" fmla="*/ 5 h 205"/>
                  <a:gd name="T26" fmla="*/ 34 w 79"/>
                  <a:gd name="T27" fmla="*/ 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9" h="205">
                    <a:moveTo>
                      <a:pt x="34" y="0"/>
                    </a:moveTo>
                    <a:cubicBezTo>
                      <a:pt x="30" y="0"/>
                      <a:pt x="26" y="0"/>
                      <a:pt x="22" y="0"/>
                    </a:cubicBezTo>
                    <a:cubicBezTo>
                      <a:pt x="30" y="15"/>
                      <a:pt x="47" y="25"/>
                      <a:pt x="68" y="25"/>
                    </a:cubicBezTo>
                    <a:cubicBezTo>
                      <a:pt x="71" y="25"/>
                      <a:pt x="74" y="25"/>
                      <a:pt x="78" y="24"/>
                    </a:cubicBezTo>
                    <a:cubicBezTo>
                      <a:pt x="78" y="26"/>
                      <a:pt x="78" y="28"/>
                      <a:pt x="78" y="29"/>
                    </a:cubicBezTo>
                    <a:cubicBezTo>
                      <a:pt x="73" y="31"/>
                      <a:pt x="67" y="32"/>
                      <a:pt x="61" y="32"/>
                    </a:cubicBezTo>
                    <a:cubicBezTo>
                      <a:pt x="38" y="32"/>
                      <a:pt x="18" y="19"/>
                      <a:pt x="12" y="1"/>
                    </a:cubicBezTo>
                    <a:cubicBezTo>
                      <a:pt x="8" y="2"/>
                      <a:pt x="4" y="2"/>
                      <a:pt x="0" y="3"/>
                    </a:cubicBezTo>
                    <a:cubicBezTo>
                      <a:pt x="20" y="74"/>
                      <a:pt x="45" y="149"/>
                      <a:pt x="79" y="205"/>
                    </a:cubicBezTo>
                    <a:cubicBezTo>
                      <a:pt x="79" y="104"/>
                      <a:pt x="79" y="104"/>
                      <a:pt x="79" y="104"/>
                    </a:cubicBezTo>
                    <a:cubicBezTo>
                      <a:pt x="79" y="9"/>
                      <a:pt x="79" y="9"/>
                      <a:pt x="79" y="9"/>
                    </a:cubicBezTo>
                    <a:cubicBezTo>
                      <a:pt x="77" y="5"/>
                      <a:pt x="77" y="5"/>
                      <a:pt x="77" y="5"/>
                    </a:cubicBezTo>
                    <a:cubicBezTo>
                      <a:pt x="77" y="5"/>
                      <a:pt x="76" y="5"/>
                      <a:pt x="76" y="5"/>
                    </a:cubicBezTo>
                    <a:cubicBezTo>
                      <a:pt x="62" y="1"/>
                      <a:pt x="48" y="0"/>
                      <a:pt x="34"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1" name="Freeform 357">
                <a:extLst>
                  <a:ext uri="{FF2B5EF4-FFF2-40B4-BE49-F238E27FC236}">
                    <a16:creationId xmlns:a16="http://schemas.microsoft.com/office/drawing/2014/main" id="{6FF2DCC1-11AE-4D1E-9D7A-B47BF7AF953B}"/>
                  </a:ext>
                </a:extLst>
              </p:cNvPr>
              <p:cNvSpPr>
                <a:spLocks/>
              </p:cNvSpPr>
              <p:nvPr/>
            </p:nvSpPr>
            <p:spPr bwMode="auto">
              <a:xfrm>
                <a:off x="5888038" y="1851025"/>
                <a:ext cx="115888" cy="55563"/>
              </a:xfrm>
              <a:custGeom>
                <a:avLst/>
                <a:gdLst>
                  <a:gd name="T0" fmla="*/ 10 w 66"/>
                  <a:gd name="T1" fmla="*/ 0 h 32"/>
                  <a:gd name="T2" fmla="*/ 0 w 66"/>
                  <a:gd name="T3" fmla="*/ 1 h 32"/>
                  <a:gd name="T4" fmla="*/ 49 w 66"/>
                  <a:gd name="T5" fmla="*/ 32 h 32"/>
                  <a:gd name="T6" fmla="*/ 66 w 66"/>
                  <a:gd name="T7" fmla="*/ 29 h 32"/>
                  <a:gd name="T8" fmla="*/ 66 w 66"/>
                  <a:gd name="T9" fmla="*/ 24 h 32"/>
                  <a:gd name="T10" fmla="*/ 56 w 66"/>
                  <a:gd name="T11" fmla="*/ 25 h 32"/>
                  <a:gd name="T12" fmla="*/ 10 w 66"/>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66" h="32">
                    <a:moveTo>
                      <a:pt x="10" y="0"/>
                    </a:moveTo>
                    <a:cubicBezTo>
                      <a:pt x="6" y="1"/>
                      <a:pt x="3" y="1"/>
                      <a:pt x="0" y="1"/>
                    </a:cubicBezTo>
                    <a:cubicBezTo>
                      <a:pt x="6" y="19"/>
                      <a:pt x="26" y="32"/>
                      <a:pt x="49" y="32"/>
                    </a:cubicBezTo>
                    <a:cubicBezTo>
                      <a:pt x="55" y="32"/>
                      <a:pt x="61" y="31"/>
                      <a:pt x="66" y="29"/>
                    </a:cubicBezTo>
                    <a:cubicBezTo>
                      <a:pt x="66" y="28"/>
                      <a:pt x="66" y="26"/>
                      <a:pt x="66" y="24"/>
                    </a:cubicBezTo>
                    <a:cubicBezTo>
                      <a:pt x="62" y="25"/>
                      <a:pt x="59" y="25"/>
                      <a:pt x="56" y="25"/>
                    </a:cubicBezTo>
                    <a:cubicBezTo>
                      <a:pt x="35" y="25"/>
                      <a:pt x="18" y="15"/>
                      <a:pt x="10" y="0"/>
                    </a:cubicBezTo>
                  </a:path>
                </a:pathLst>
              </a:custGeom>
              <a:solidFill>
                <a:srgbClr val="004E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2" name="Freeform 358">
                <a:extLst>
                  <a:ext uri="{FF2B5EF4-FFF2-40B4-BE49-F238E27FC236}">
                    <a16:creationId xmlns:a16="http://schemas.microsoft.com/office/drawing/2014/main" id="{594315E7-0207-426F-8A55-AF8BCACC8705}"/>
                  </a:ext>
                </a:extLst>
              </p:cNvPr>
              <p:cNvSpPr>
                <a:spLocks/>
              </p:cNvSpPr>
              <p:nvPr/>
            </p:nvSpPr>
            <p:spPr bwMode="auto">
              <a:xfrm>
                <a:off x="6002338" y="1860550"/>
                <a:ext cx="1588" cy="1588"/>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0"/>
                      <a:pt x="1" y="1"/>
                      <a:pt x="1" y="1"/>
                    </a:cubicBezTo>
                    <a:cubicBezTo>
                      <a:pt x="1" y="1"/>
                      <a:pt x="1" y="1"/>
                      <a:pt x="1" y="1"/>
                    </a:cubicBezTo>
                    <a:cubicBezTo>
                      <a:pt x="1" y="1"/>
                      <a:pt x="0" y="0"/>
                      <a:pt x="0" y="0"/>
                    </a:cubicBezTo>
                  </a:path>
                </a:pathLst>
              </a:custGeom>
              <a:solidFill>
                <a:srgbClr val="9460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3" name="Freeform 359">
                <a:extLst>
                  <a:ext uri="{FF2B5EF4-FFF2-40B4-BE49-F238E27FC236}">
                    <a16:creationId xmlns:a16="http://schemas.microsoft.com/office/drawing/2014/main" id="{297364E9-128B-4AF9-9BBA-CE3EEA480F63}"/>
                  </a:ext>
                </a:extLst>
              </p:cNvPr>
              <p:cNvSpPr>
                <a:spLocks noEditPoints="1"/>
              </p:cNvSpPr>
              <p:nvPr/>
            </p:nvSpPr>
            <p:spPr bwMode="auto">
              <a:xfrm>
                <a:off x="5867401" y="1851025"/>
                <a:ext cx="134938" cy="9525"/>
              </a:xfrm>
              <a:custGeom>
                <a:avLst/>
                <a:gdLst>
                  <a:gd name="T0" fmla="*/ 12 w 77"/>
                  <a:gd name="T1" fmla="*/ 1 h 5"/>
                  <a:gd name="T2" fmla="*/ 0 w 77"/>
                  <a:gd name="T3" fmla="*/ 3 h 5"/>
                  <a:gd name="T4" fmla="*/ 0 w 77"/>
                  <a:gd name="T5" fmla="*/ 3 h 5"/>
                  <a:gd name="T6" fmla="*/ 12 w 77"/>
                  <a:gd name="T7" fmla="*/ 1 h 5"/>
                  <a:gd name="T8" fmla="*/ 12 w 77"/>
                  <a:gd name="T9" fmla="*/ 1 h 5"/>
                  <a:gd name="T10" fmla="*/ 34 w 77"/>
                  <a:gd name="T11" fmla="*/ 0 h 5"/>
                  <a:gd name="T12" fmla="*/ 22 w 77"/>
                  <a:gd name="T13" fmla="*/ 0 h 5"/>
                  <a:gd name="T14" fmla="*/ 22 w 77"/>
                  <a:gd name="T15" fmla="*/ 0 h 5"/>
                  <a:gd name="T16" fmla="*/ 34 w 77"/>
                  <a:gd name="T17" fmla="*/ 0 h 5"/>
                  <a:gd name="T18" fmla="*/ 76 w 77"/>
                  <a:gd name="T19" fmla="*/ 5 h 5"/>
                  <a:gd name="T20" fmla="*/ 77 w 77"/>
                  <a:gd name="T21" fmla="*/ 5 h 5"/>
                  <a:gd name="T22" fmla="*/ 77 w 77"/>
                  <a:gd name="T23" fmla="*/ 5 h 5"/>
                  <a:gd name="T24" fmla="*/ 34 w 77"/>
                  <a:gd name="T25"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7" h="5">
                    <a:moveTo>
                      <a:pt x="12" y="1"/>
                    </a:moveTo>
                    <a:cubicBezTo>
                      <a:pt x="8" y="2"/>
                      <a:pt x="4" y="2"/>
                      <a:pt x="0" y="3"/>
                    </a:cubicBezTo>
                    <a:cubicBezTo>
                      <a:pt x="0" y="3"/>
                      <a:pt x="0" y="3"/>
                      <a:pt x="0" y="3"/>
                    </a:cubicBezTo>
                    <a:cubicBezTo>
                      <a:pt x="4" y="2"/>
                      <a:pt x="8" y="2"/>
                      <a:pt x="12" y="1"/>
                    </a:cubicBezTo>
                    <a:cubicBezTo>
                      <a:pt x="12" y="1"/>
                      <a:pt x="12" y="1"/>
                      <a:pt x="12" y="1"/>
                    </a:cubicBezTo>
                    <a:moveTo>
                      <a:pt x="34" y="0"/>
                    </a:moveTo>
                    <a:cubicBezTo>
                      <a:pt x="30" y="0"/>
                      <a:pt x="26" y="0"/>
                      <a:pt x="22" y="0"/>
                    </a:cubicBezTo>
                    <a:cubicBezTo>
                      <a:pt x="22" y="0"/>
                      <a:pt x="22" y="0"/>
                      <a:pt x="22" y="0"/>
                    </a:cubicBezTo>
                    <a:cubicBezTo>
                      <a:pt x="26" y="0"/>
                      <a:pt x="30" y="0"/>
                      <a:pt x="34" y="0"/>
                    </a:cubicBezTo>
                    <a:cubicBezTo>
                      <a:pt x="48" y="0"/>
                      <a:pt x="62" y="1"/>
                      <a:pt x="76" y="5"/>
                    </a:cubicBezTo>
                    <a:cubicBezTo>
                      <a:pt x="76" y="5"/>
                      <a:pt x="77" y="5"/>
                      <a:pt x="77" y="5"/>
                    </a:cubicBezTo>
                    <a:cubicBezTo>
                      <a:pt x="77" y="5"/>
                      <a:pt x="77" y="5"/>
                      <a:pt x="77" y="5"/>
                    </a:cubicBezTo>
                    <a:cubicBezTo>
                      <a:pt x="62" y="2"/>
                      <a:pt x="48" y="0"/>
                      <a:pt x="34" y="0"/>
                    </a:cubicBezTo>
                  </a:path>
                </a:pathLst>
              </a:custGeom>
              <a:solidFill>
                <a:srgbClr val="3B31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4" name="Freeform 360">
                <a:extLst>
                  <a:ext uri="{FF2B5EF4-FFF2-40B4-BE49-F238E27FC236}">
                    <a16:creationId xmlns:a16="http://schemas.microsoft.com/office/drawing/2014/main" id="{9064DC42-EE39-4CE6-BB78-835C1DBE3E31}"/>
                  </a:ext>
                </a:extLst>
              </p:cNvPr>
              <p:cNvSpPr>
                <a:spLocks/>
              </p:cNvSpPr>
              <p:nvPr/>
            </p:nvSpPr>
            <p:spPr bwMode="auto">
              <a:xfrm>
                <a:off x="5888038" y="1851025"/>
                <a:ext cx="17463" cy="1588"/>
              </a:xfrm>
              <a:custGeom>
                <a:avLst/>
                <a:gdLst>
                  <a:gd name="T0" fmla="*/ 10 w 10"/>
                  <a:gd name="T1" fmla="*/ 0 h 1"/>
                  <a:gd name="T2" fmla="*/ 0 w 10"/>
                  <a:gd name="T3" fmla="*/ 1 h 1"/>
                  <a:gd name="T4" fmla="*/ 0 w 10"/>
                  <a:gd name="T5" fmla="*/ 1 h 1"/>
                  <a:gd name="T6" fmla="*/ 10 w 10"/>
                  <a:gd name="T7" fmla="*/ 0 h 1"/>
                  <a:gd name="T8" fmla="*/ 10 w 10"/>
                  <a:gd name="T9" fmla="*/ 0 h 1"/>
                </a:gdLst>
                <a:ahLst/>
                <a:cxnLst>
                  <a:cxn ang="0">
                    <a:pos x="T0" y="T1"/>
                  </a:cxn>
                  <a:cxn ang="0">
                    <a:pos x="T2" y="T3"/>
                  </a:cxn>
                  <a:cxn ang="0">
                    <a:pos x="T4" y="T5"/>
                  </a:cxn>
                  <a:cxn ang="0">
                    <a:pos x="T6" y="T7"/>
                  </a:cxn>
                  <a:cxn ang="0">
                    <a:pos x="T8" y="T9"/>
                  </a:cxn>
                </a:cxnLst>
                <a:rect l="0" t="0" r="r" b="b"/>
                <a:pathLst>
                  <a:path w="10" h="1">
                    <a:moveTo>
                      <a:pt x="10" y="0"/>
                    </a:moveTo>
                    <a:cubicBezTo>
                      <a:pt x="6" y="1"/>
                      <a:pt x="3" y="1"/>
                      <a:pt x="0" y="1"/>
                    </a:cubicBezTo>
                    <a:cubicBezTo>
                      <a:pt x="0" y="1"/>
                      <a:pt x="0" y="1"/>
                      <a:pt x="0" y="1"/>
                    </a:cubicBezTo>
                    <a:cubicBezTo>
                      <a:pt x="3" y="1"/>
                      <a:pt x="6" y="1"/>
                      <a:pt x="10" y="0"/>
                    </a:cubicBezTo>
                    <a:cubicBezTo>
                      <a:pt x="10" y="0"/>
                      <a:pt x="10" y="0"/>
                      <a:pt x="10" y="0"/>
                    </a:cubicBezTo>
                  </a:path>
                </a:pathLst>
              </a:custGeom>
              <a:solidFill>
                <a:srgbClr val="3B2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5" name="Freeform 361">
                <a:extLst>
                  <a:ext uri="{FF2B5EF4-FFF2-40B4-BE49-F238E27FC236}">
                    <a16:creationId xmlns:a16="http://schemas.microsoft.com/office/drawing/2014/main" id="{1D6A29EF-C07A-4C3A-B1A2-1BFBB5E4B78E}"/>
                  </a:ext>
                </a:extLst>
              </p:cNvPr>
              <p:cNvSpPr>
                <a:spLocks/>
              </p:cNvSpPr>
              <p:nvPr/>
            </p:nvSpPr>
            <p:spPr bwMode="auto">
              <a:xfrm>
                <a:off x="5867401" y="1849438"/>
                <a:ext cx="136525" cy="12700"/>
              </a:xfrm>
              <a:custGeom>
                <a:avLst/>
                <a:gdLst>
                  <a:gd name="T0" fmla="*/ 36 w 78"/>
                  <a:gd name="T1" fmla="*/ 0 h 7"/>
                  <a:gd name="T2" fmla="*/ 0 w 78"/>
                  <a:gd name="T3" fmla="*/ 3 h 7"/>
                  <a:gd name="T4" fmla="*/ 0 w 78"/>
                  <a:gd name="T5" fmla="*/ 4 h 7"/>
                  <a:gd name="T6" fmla="*/ 12 w 78"/>
                  <a:gd name="T7" fmla="*/ 2 h 7"/>
                  <a:gd name="T8" fmla="*/ 22 w 78"/>
                  <a:gd name="T9" fmla="*/ 1 h 7"/>
                  <a:gd name="T10" fmla="*/ 34 w 78"/>
                  <a:gd name="T11" fmla="*/ 1 h 7"/>
                  <a:gd name="T12" fmla="*/ 77 w 78"/>
                  <a:gd name="T13" fmla="*/ 6 h 7"/>
                  <a:gd name="T14" fmla="*/ 78 w 78"/>
                  <a:gd name="T15" fmla="*/ 7 h 7"/>
                  <a:gd name="T16" fmla="*/ 78 w 78"/>
                  <a:gd name="T17" fmla="*/ 5 h 7"/>
                  <a:gd name="T18" fmla="*/ 36 w 7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
                    <a:moveTo>
                      <a:pt x="36" y="0"/>
                    </a:moveTo>
                    <a:cubicBezTo>
                      <a:pt x="24" y="0"/>
                      <a:pt x="12" y="2"/>
                      <a:pt x="0" y="3"/>
                    </a:cubicBezTo>
                    <a:cubicBezTo>
                      <a:pt x="0" y="3"/>
                      <a:pt x="0" y="4"/>
                      <a:pt x="0" y="4"/>
                    </a:cubicBezTo>
                    <a:cubicBezTo>
                      <a:pt x="4" y="3"/>
                      <a:pt x="8" y="3"/>
                      <a:pt x="12" y="2"/>
                    </a:cubicBezTo>
                    <a:cubicBezTo>
                      <a:pt x="15" y="2"/>
                      <a:pt x="18" y="2"/>
                      <a:pt x="22" y="1"/>
                    </a:cubicBezTo>
                    <a:cubicBezTo>
                      <a:pt x="26" y="1"/>
                      <a:pt x="30" y="1"/>
                      <a:pt x="34" y="1"/>
                    </a:cubicBezTo>
                    <a:cubicBezTo>
                      <a:pt x="48" y="1"/>
                      <a:pt x="62" y="3"/>
                      <a:pt x="77" y="6"/>
                    </a:cubicBezTo>
                    <a:cubicBezTo>
                      <a:pt x="77" y="6"/>
                      <a:pt x="78" y="7"/>
                      <a:pt x="78" y="7"/>
                    </a:cubicBezTo>
                    <a:cubicBezTo>
                      <a:pt x="78" y="5"/>
                      <a:pt x="78" y="5"/>
                      <a:pt x="78" y="5"/>
                    </a:cubicBezTo>
                    <a:cubicBezTo>
                      <a:pt x="64" y="2"/>
                      <a:pt x="50" y="0"/>
                      <a:pt x="36" y="0"/>
                    </a:cubicBezTo>
                  </a:path>
                </a:pathLst>
              </a:custGeom>
              <a:solidFill>
                <a:srgbClr val="8C0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6" name="Freeform 362">
                <a:extLst>
                  <a:ext uri="{FF2B5EF4-FFF2-40B4-BE49-F238E27FC236}">
                    <a16:creationId xmlns:a16="http://schemas.microsoft.com/office/drawing/2014/main" id="{0A4F438F-901D-455F-9B26-3B03A953F2D5}"/>
                  </a:ext>
                </a:extLst>
              </p:cNvPr>
              <p:cNvSpPr>
                <a:spLocks/>
              </p:cNvSpPr>
              <p:nvPr/>
            </p:nvSpPr>
            <p:spPr bwMode="auto">
              <a:xfrm>
                <a:off x="6007101" y="2392363"/>
                <a:ext cx="4763" cy="146050"/>
              </a:xfrm>
              <a:custGeom>
                <a:avLst/>
                <a:gdLst>
                  <a:gd name="T0" fmla="*/ 0 w 3"/>
                  <a:gd name="T1" fmla="*/ 0 h 84"/>
                  <a:gd name="T2" fmla="*/ 0 w 3"/>
                  <a:gd name="T3" fmla="*/ 0 h 84"/>
                  <a:gd name="T4" fmla="*/ 3 w 3"/>
                  <a:gd name="T5" fmla="*/ 84 h 84"/>
                  <a:gd name="T6" fmla="*/ 0 w 3"/>
                  <a:gd name="T7" fmla="*/ 0 h 84"/>
                </a:gdLst>
                <a:ahLst/>
                <a:cxnLst>
                  <a:cxn ang="0">
                    <a:pos x="T0" y="T1"/>
                  </a:cxn>
                  <a:cxn ang="0">
                    <a:pos x="T2" y="T3"/>
                  </a:cxn>
                  <a:cxn ang="0">
                    <a:pos x="T4" y="T5"/>
                  </a:cxn>
                  <a:cxn ang="0">
                    <a:pos x="T6" y="T7"/>
                  </a:cxn>
                </a:cxnLst>
                <a:rect l="0" t="0" r="r" b="b"/>
                <a:pathLst>
                  <a:path w="3" h="84">
                    <a:moveTo>
                      <a:pt x="0" y="0"/>
                    </a:moveTo>
                    <a:cubicBezTo>
                      <a:pt x="0" y="0"/>
                      <a:pt x="0" y="0"/>
                      <a:pt x="0" y="0"/>
                    </a:cubicBezTo>
                    <a:cubicBezTo>
                      <a:pt x="3" y="84"/>
                      <a:pt x="3" y="84"/>
                      <a:pt x="3" y="84"/>
                    </a:cubicBezTo>
                    <a:cubicBezTo>
                      <a:pt x="0" y="0"/>
                      <a:pt x="0" y="0"/>
                      <a:pt x="0" y="0"/>
                    </a:cubicBezTo>
                  </a:path>
                </a:pathLst>
              </a:custGeom>
              <a:solidFill>
                <a:srgbClr val="B2B9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7" name="Freeform 363">
                <a:extLst>
                  <a:ext uri="{FF2B5EF4-FFF2-40B4-BE49-F238E27FC236}">
                    <a16:creationId xmlns:a16="http://schemas.microsoft.com/office/drawing/2014/main" id="{E50ED281-C1E4-40C3-99F6-5A90952AFC65}"/>
                  </a:ext>
                </a:extLst>
              </p:cNvPr>
              <p:cNvSpPr>
                <a:spLocks/>
              </p:cNvSpPr>
              <p:nvPr/>
            </p:nvSpPr>
            <p:spPr bwMode="auto">
              <a:xfrm>
                <a:off x="5943601" y="2392363"/>
                <a:ext cx="84138" cy="431800"/>
              </a:xfrm>
              <a:custGeom>
                <a:avLst/>
                <a:gdLst>
                  <a:gd name="T0" fmla="*/ 36 w 48"/>
                  <a:gd name="T1" fmla="*/ 0 h 249"/>
                  <a:gd name="T2" fmla="*/ 4 w 48"/>
                  <a:gd name="T3" fmla="*/ 44 h 249"/>
                  <a:gd name="T4" fmla="*/ 0 w 48"/>
                  <a:gd name="T5" fmla="*/ 243 h 249"/>
                  <a:gd name="T6" fmla="*/ 17 w 48"/>
                  <a:gd name="T7" fmla="*/ 240 h 249"/>
                  <a:gd name="T8" fmla="*/ 37 w 48"/>
                  <a:gd name="T9" fmla="*/ 244 h 249"/>
                  <a:gd name="T10" fmla="*/ 38 w 48"/>
                  <a:gd name="T11" fmla="*/ 244 h 249"/>
                  <a:gd name="T12" fmla="*/ 38 w 48"/>
                  <a:gd name="T13" fmla="*/ 244 h 249"/>
                  <a:gd name="T14" fmla="*/ 38 w 48"/>
                  <a:gd name="T15" fmla="*/ 244 h 249"/>
                  <a:gd name="T16" fmla="*/ 46 w 48"/>
                  <a:gd name="T17" fmla="*/ 248 h 249"/>
                  <a:gd name="T18" fmla="*/ 48 w 48"/>
                  <a:gd name="T19" fmla="*/ 249 h 249"/>
                  <a:gd name="T20" fmla="*/ 48 w 48"/>
                  <a:gd name="T21" fmla="*/ 235 h 249"/>
                  <a:gd name="T22" fmla="*/ 39 w 48"/>
                  <a:gd name="T23" fmla="*/ 84 h 249"/>
                  <a:gd name="T24" fmla="*/ 36 w 48"/>
                  <a:gd name="T25"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249">
                    <a:moveTo>
                      <a:pt x="36" y="0"/>
                    </a:moveTo>
                    <a:cubicBezTo>
                      <a:pt x="27" y="14"/>
                      <a:pt x="15" y="33"/>
                      <a:pt x="4" y="44"/>
                    </a:cubicBezTo>
                    <a:cubicBezTo>
                      <a:pt x="4" y="84"/>
                      <a:pt x="3" y="170"/>
                      <a:pt x="0" y="243"/>
                    </a:cubicBezTo>
                    <a:cubicBezTo>
                      <a:pt x="5" y="241"/>
                      <a:pt x="10" y="240"/>
                      <a:pt x="17" y="240"/>
                    </a:cubicBezTo>
                    <a:cubicBezTo>
                      <a:pt x="23" y="240"/>
                      <a:pt x="30" y="241"/>
                      <a:pt x="37" y="244"/>
                    </a:cubicBezTo>
                    <a:cubicBezTo>
                      <a:pt x="38" y="244"/>
                      <a:pt x="38" y="244"/>
                      <a:pt x="38" y="244"/>
                    </a:cubicBezTo>
                    <a:cubicBezTo>
                      <a:pt x="38" y="244"/>
                      <a:pt x="38" y="244"/>
                      <a:pt x="38" y="244"/>
                    </a:cubicBezTo>
                    <a:cubicBezTo>
                      <a:pt x="38" y="244"/>
                      <a:pt x="38" y="244"/>
                      <a:pt x="38" y="244"/>
                    </a:cubicBezTo>
                    <a:cubicBezTo>
                      <a:pt x="40" y="245"/>
                      <a:pt x="43" y="246"/>
                      <a:pt x="46" y="248"/>
                    </a:cubicBezTo>
                    <a:cubicBezTo>
                      <a:pt x="46" y="248"/>
                      <a:pt x="47" y="249"/>
                      <a:pt x="48" y="249"/>
                    </a:cubicBezTo>
                    <a:cubicBezTo>
                      <a:pt x="48" y="235"/>
                      <a:pt x="48" y="235"/>
                      <a:pt x="48" y="235"/>
                    </a:cubicBezTo>
                    <a:cubicBezTo>
                      <a:pt x="39" y="84"/>
                      <a:pt x="39" y="84"/>
                      <a:pt x="39" y="84"/>
                    </a:cubicBezTo>
                    <a:cubicBezTo>
                      <a:pt x="36" y="0"/>
                      <a:pt x="36" y="0"/>
                      <a:pt x="36" y="0"/>
                    </a:cubicBezTo>
                  </a:path>
                </a:pathLst>
              </a:custGeom>
              <a:solidFill>
                <a:srgbClr val="005B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8" name="Freeform 364">
                <a:extLst>
                  <a:ext uri="{FF2B5EF4-FFF2-40B4-BE49-F238E27FC236}">
                    <a16:creationId xmlns:a16="http://schemas.microsoft.com/office/drawing/2014/main" id="{D9220379-7E2A-4D12-9BBC-079828F99C79}"/>
                  </a:ext>
                </a:extLst>
              </p:cNvPr>
              <p:cNvSpPr>
                <a:spLocks/>
              </p:cNvSpPr>
              <p:nvPr/>
            </p:nvSpPr>
            <p:spPr bwMode="auto">
              <a:xfrm>
                <a:off x="5857876" y="2792413"/>
                <a:ext cx="247650" cy="133350"/>
              </a:xfrm>
              <a:custGeom>
                <a:avLst/>
                <a:gdLst>
                  <a:gd name="T0" fmla="*/ 31 w 143"/>
                  <a:gd name="T1" fmla="*/ 24 h 77"/>
                  <a:gd name="T2" fmla="*/ 88 w 143"/>
                  <a:gd name="T3" fmla="*/ 13 h 77"/>
                  <a:gd name="T4" fmla="*/ 143 w 143"/>
                  <a:gd name="T5" fmla="*/ 44 h 77"/>
                  <a:gd name="T6" fmla="*/ 143 w 143"/>
                  <a:gd name="T7" fmla="*/ 68 h 77"/>
                  <a:gd name="T8" fmla="*/ 31 w 143"/>
                  <a:gd name="T9" fmla="*/ 65 h 77"/>
                  <a:gd name="T10" fmla="*/ 31 w 143"/>
                  <a:gd name="T11" fmla="*/ 62 h 77"/>
                  <a:gd name="T12" fmla="*/ 31 w 143"/>
                  <a:gd name="T13" fmla="*/ 61 h 77"/>
                  <a:gd name="T14" fmla="*/ 31 w 143"/>
                  <a:gd name="T15" fmla="*/ 57 h 77"/>
                  <a:gd name="T16" fmla="*/ 0 w 143"/>
                  <a:gd name="T17" fmla="*/ 55 h 77"/>
                  <a:gd name="T18" fmla="*/ 0 w 143"/>
                  <a:gd name="T19" fmla="*/ 24 h 77"/>
                  <a:gd name="T20" fmla="*/ 31 w 143"/>
                  <a:gd name="T21" fmla="*/ 2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77">
                    <a:moveTo>
                      <a:pt x="31" y="24"/>
                    </a:moveTo>
                    <a:cubicBezTo>
                      <a:pt x="31" y="24"/>
                      <a:pt x="50" y="0"/>
                      <a:pt x="88" y="13"/>
                    </a:cubicBezTo>
                    <a:cubicBezTo>
                      <a:pt x="102" y="19"/>
                      <a:pt x="135" y="40"/>
                      <a:pt x="143" y="44"/>
                    </a:cubicBezTo>
                    <a:cubicBezTo>
                      <a:pt x="143" y="68"/>
                      <a:pt x="143" y="68"/>
                      <a:pt x="143" y="68"/>
                    </a:cubicBezTo>
                    <a:cubicBezTo>
                      <a:pt x="129" y="75"/>
                      <a:pt x="60" y="77"/>
                      <a:pt x="31" y="65"/>
                    </a:cubicBezTo>
                    <a:cubicBezTo>
                      <a:pt x="31" y="63"/>
                      <a:pt x="31" y="62"/>
                      <a:pt x="31" y="62"/>
                    </a:cubicBezTo>
                    <a:cubicBezTo>
                      <a:pt x="31" y="61"/>
                      <a:pt x="31" y="61"/>
                      <a:pt x="31" y="61"/>
                    </a:cubicBezTo>
                    <a:cubicBezTo>
                      <a:pt x="31" y="61"/>
                      <a:pt x="31" y="60"/>
                      <a:pt x="31" y="57"/>
                    </a:cubicBezTo>
                    <a:cubicBezTo>
                      <a:pt x="16" y="59"/>
                      <a:pt x="0" y="55"/>
                      <a:pt x="0" y="55"/>
                    </a:cubicBezTo>
                    <a:cubicBezTo>
                      <a:pt x="0" y="24"/>
                      <a:pt x="0" y="24"/>
                      <a:pt x="0" y="24"/>
                    </a:cubicBezTo>
                    <a:cubicBezTo>
                      <a:pt x="31" y="24"/>
                      <a:pt x="31" y="24"/>
                      <a:pt x="31" y="24"/>
                    </a:cubicBezTo>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39" name="Freeform 365">
                <a:extLst>
                  <a:ext uri="{FF2B5EF4-FFF2-40B4-BE49-F238E27FC236}">
                    <a16:creationId xmlns:a16="http://schemas.microsoft.com/office/drawing/2014/main" id="{11A7AF2C-E7D0-4483-81CC-59E6F3498600}"/>
                  </a:ext>
                </a:extLst>
              </p:cNvPr>
              <p:cNvSpPr>
                <a:spLocks/>
              </p:cNvSpPr>
              <p:nvPr/>
            </p:nvSpPr>
            <p:spPr bwMode="auto">
              <a:xfrm>
                <a:off x="5857876" y="2865438"/>
                <a:ext cx="247650" cy="60325"/>
              </a:xfrm>
              <a:custGeom>
                <a:avLst/>
                <a:gdLst>
                  <a:gd name="T0" fmla="*/ 31 w 143"/>
                  <a:gd name="T1" fmla="*/ 2 h 35"/>
                  <a:gd name="T2" fmla="*/ 31 w 143"/>
                  <a:gd name="T3" fmla="*/ 6 h 35"/>
                  <a:gd name="T4" fmla="*/ 31 w 143"/>
                  <a:gd name="T5" fmla="*/ 6 h 35"/>
                  <a:gd name="T6" fmla="*/ 31 w 143"/>
                  <a:gd name="T7" fmla="*/ 10 h 35"/>
                  <a:gd name="T8" fmla="*/ 143 w 143"/>
                  <a:gd name="T9" fmla="*/ 13 h 35"/>
                  <a:gd name="T10" fmla="*/ 143 w 143"/>
                  <a:gd name="T11" fmla="*/ 26 h 35"/>
                  <a:gd name="T12" fmla="*/ 31 w 143"/>
                  <a:gd name="T13" fmla="*/ 23 h 35"/>
                  <a:gd name="T14" fmla="*/ 31 w 143"/>
                  <a:gd name="T15" fmla="*/ 20 h 35"/>
                  <a:gd name="T16" fmla="*/ 31 w 143"/>
                  <a:gd name="T17" fmla="*/ 19 h 35"/>
                  <a:gd name="T18" fmla="*/ 31 w 143"/>
                  <a:gd name="T19" fmla="*/ 15 h 35"/>
                  <a:gd name="T20" fmla="*/ 0 w 143"/>
                  <a:gd name="T21" fmla="*/ 13 h 35"/>
                  <a:gd name="T22" fmla="*/ 0 w 143"/>
                  <a:gd name="T23" fmla="*/ 0 h 35"/>
                  <a:gd name="T24" fmla="*/ 31 w 143"/>
                  <a:gd name="T25" fmla="*/ 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3" h="35">
                    <a:moveTo>
                      <a:pt x="31" y="2"/>
                    </a:moveTo>
                    <a:cubicBezTo>
                      <a:pt x="31" y="5"/>
                      <a:pt x="31" y="6"/>
                      <a:pt x="31" y="6"/>
                    </a:cubicBezTo>
                    <a:cubicBezTo>
                      <a:pt x="31" y="6"/>
                      <a:pt x="31" y="6"/>
                      <a:pt x="31" y="6"/>
                    </a:cubicBezTo>
                    <a:cubicBezTo>
                      <a:pt x="31" y="6"/>
                      <a:pt x="31" y="7"/>
                      <a:pt x="31" y="10"/>
                    </a:cubicBezTo>
                    <a:cubicBezTo>
                      <a:pt x="60" y="22"/>
                      <a:pt x="129" y="19"/>
                      <a:pt x="143" y="13"/>
                    </a:cubicBezTo>
                    <a:cubicBezTo>
                      <a:pt x="143" y="26"/>
                      <a:pt x="143" y="26"/>
                      <a:pt x="143" y="26"/>
                    </a:cubicBezTo>
                    <a:cubicBezTo>
                      <a:pt x="129" y="33"/>
                      <a:pt x="60" y="35"/>
                      <a:pt x="31" y="23"/>
                    </a:cubicBezTo>
                    <a:cubicBezTo>
                      <a:pt x="31" y="21"/>
                      <a:pt x="31" y="20"/>
                      <a:pt x="31" y="20"/>
                    </a:cubicBezTo>
                    <a:cubicBezTo>
                      <a:pt x="31" y="19"/>
                      <a:pt x="31" y="19"/>
                      <a:pt x="31" y="19"/>
                    </a:cubicBezTo>
                    <a:cubicBezTo>
                      <a:pt x="31" y="19"/>
                      <a:pt x="31" y="18"/>
                      <a:pt x="31" y="15"/>
                    </a:cubicBezTo>
                    <a:cubicBezTo>
                      <a:pt x="16" y="17"/>
                      <a:pt x="0" y="13"/>
                      <a:pt x="0" y="13"/>
                    </a:cubicBezTo>
                    <a:cubicBezTo>
                      <a:pt x="0" y="0"/>
                      <a:pt x="0" y="0"/>
                      <a:pt x="0" y="0"/>
                    </a:cubicBezTo>
                    <a:cubicBezTo>
                      <a:pt x="0" y="0"/>
                      <a:pt x="16" y="3"/>
                      <a:pt x="31" y="2"/>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0" name="Freeform 366">
                <a:extLst>
                  <a:ext uri="{FF2B5EF4-FFF2-40B4-BE49-F238E27FC236}">
                    <a16:creationId xmlns:a16="http://schemas.microsoft.com/office/drawing/2014/main" id="{732F84F0-051B-4EFE-AC4A-255CB74B0A36}"/>
                  </a:ext>
                </a:extLst>
              </p:cNvPr>
              <p:cNvSpPr>
                <a:spLocks noEditPoints="1"/>
              </p:cNvSpPr>
              <p:nvPr/>
            </p:nvSpPr>
            <p:spPr bwMode="auto">
              <a:xfrm>
                <a:off x="6008688" y="2814638"/>
                <a:ext cx="15875" cy="7938"/>
              </a:xfrm>
              <a:custGeom>
                <a:avLst/>
                <a:gdLst>
                  <a:gd name="T0" fmla="*/ 1 w 9"/>
                  <a:gd name="T1" fmla="*/ 0 h 4"/>
                  <a:gd name="T2" fmla="*/ 1 w 9"/>
                  <a:gd name="T3" fmla="*/ 0 h 4"/>
                  <a:gd name="T4" fmla="*/ 9 w 9"/>
                  <a:gd name="T5" fmla="*/ 4 h 4"/>
                  <a:gd name="T6" fmla="*/ 1 w 9"/>
                  <a:gd name="T7" fmla="*/ 0 h 4"/>
                  <a:gd name="T8" fmla="*/ 1 w 9"/>
                  <a:gd name="T9" fmla="*/ 0 h 4"/>
                  <a:gd name="T10" fmla="*/ 0 w 9"/>
                  <a:gd name="T11" fmla="*/ 0 h 4"/>
                  <a:gd name="T12" fmla="*/ 1 w 9"/>
                  <a:gd name="T13" fmla="*/ 0 h 4"/>
                  <a:gd name="T14" fmla="*/ 0 w 9"/>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1" y="0"/>
                    </a:moveTo>
                    <a:cubicBezTo>
                      <a:pt x="1" y="0"/>
                      <a:pt x="1" y="0"/>
                      <a:pt x="1" y="0"/>
                    </a:cubicBezTo>
                    <a:cubicBezTo>
                      <a:pt x="3" y="1"/>
                      <a:pt x="6" y="2"/>
                      <a:pt x="9" y="4"/>
                    </a:cubicBezTo>
                    <a:cubicBezTo>
                      <a:pt x="6" y="2"/>
                      <a:pt x="3" y="1"/>
                      <a:pt x="1" y="0"/>
                    </a:cubicBezTo>
                    <a:cubicBezTo>
                      <a:pt x="1" y="0"/>
                      <a:pt x="1" y="0"/>
                      <a:pt x="1" y="0"/>
                    </a:cubicBezTo>
                    <a:moveTo>
                      <a:pt x="0" y="0"/>
                    </a:moveTo>
                    <a:cubicBezTo>
                      <a:pt x="1" y="0"/>
                      <a:pt x="1" y="0"/>
                      <a:pt x="1" y="0"/>
                    </a:cubicBezTo>
                    <a:cubicBezTo>
                      <a:pt x="1" y="0"/>
                      <a:pt x="1" y="0"/>
                      <a:pt x="0" y="0"/>
                    </a:cubicBezTo>
                  </a:path>
                </a:pathLst>
              </a:custGeom>
              <a:solidFill>
                <a:srgbClr val="0B49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1" name="Freeform 367">
                <a:extLst>
                  <a:ext uri="{FF2B5EF4-FFF2-40B4-BE49-F238E27FC236}">
                    <a16:creationId xmlns:a16="http://schemas.microsoft.com/office/drawing/2014/main" id="{E4D9DD5F-8F1F-4AB7-BA07-47CA9571EFB6}"/>
                  </a:ext>
                </a:extLst>
              </p:cNvPr>
              <p:cNvSpPr>
                <a:spLocks/>
              </p:cNvSpPr>
              <p:nvPr/>
            </p:nvSpPr>
            <p:spPr bwMode="auto">
              <a:xfrm>
                <a:off x="5949951" y="2808288"/>
                <a:ext cx="155575" cy="87313"/>
              </a:xfrm>
              <a:custGeom>
                <a:avLst/>
                <a:gdLst>
                  <a:gd name="T0" fmla="*/ 14 w 90"/>
                  <a:gd name="T1" fmla="*/ 0 h 51"/>
                  <a:gd name="T2" fmla="*/ 12 w 90"/>
                  <a:gd name="T3" fmla="*/ 0 h 51"/>
                  <a:gd name="T4" fmla="*/ 11 w 90"/>
                  <a:gd name="T5" fmla="*/ 0 h 51"/>
                  <a:gd name="T6" fmla="*/ 8 w 90"/>
                  <a:gd name="T7" fmla="*/ 1 h 51"/>
                  <a:gd name="T8" fmla="*/ 8 w 90"/>
                  <a:gd name="T9" fmla="*/ 1 h 51"/>
                  <a:gd name="T10" fmla="*/ 4 w 90"/>
                  <a:gd name="T11" fmla="*/ 1 h 51"/>
                  <a:gd name="T12" fmla="*/ 3 w 90"/>
                  <a:gd name="T13" fmla="*/ 1 h 51"/>
                  <a:gd name="T14" fmla="*/ 0 w 90"/>
                  <a:gd name="T15" fmla="*/ 2 h 51"/>
                  <a:gd name="T16" fmla="*/ 45 w 90"/>
                  <a:gd name="T17" fmla="*/ 51 h 51"/>
                  <a:gd name="T18" fmla="*/ 89 w 90"/>
                  <a:gd name="T19" fmla="*/ 46 h 51"/>
                  <a:gd name="T20" fmla="*/ 89 w 90"/>
                  <a:gd name="T21" fmla="*/ 46 h 51"/>
                  <a:gd name="T22" fmla="*/ 89 w 90"/>
                  <a:gd name="T23" fmla="*/ 46 h 51"/>
                  <a:gd name="T24" fmla="*/ 89 w 90"/>
                  <a:gd name="T25" fmla="*/ 46 h 51"/>
                  <a:gd name="T26" fmla="*/ 89 w 90"/>
                  <a:gd name="T27" fmla="*/ 46 h 51"/>
                  <a:gd name="T28" fmla="*/ 89 w 90"/>
                  <a:gd name="T29" fmla="*/ 46 h 51"/>
                  <a:gd name="T30" fmla="*/ 89 w 90"/>
                  <a:gd name="T31" fmla="*/ 46 h 51"/>
                  <a:gd name="T32" fmla="*/ 89 w 90"/>
                  <a:gd name="T33" fmla="*/ 46 h 51"/>
                  <a:gd name="T34" fmla="*/ 89 w 90"/>
                  <a:gd name="T35" fmla="*/ 46 h 51"/>
                  <a:gd name="T36" fmla="*/ 89 w 90"/>
                  <a:gd name="T37" fmla="*/ 46 h 51"/>
                  <a:gd name="T38" fmla="*/ 89 w 90"/>
                  <a:gd name="T39" fmla="*/ 46 h 51"/>
                  <a:gd name="T40" fmla="*/ 89 w 90"/>
                  <a:gd name="T41" fmla="*/ 46 h 51"/>
                  <a:gd name="T42" fmla="*/ 89 w 90"/>
                  <a:gd name="T43" fmla="*/ 46 h 51"/>
                  <a:gd name="T44" fmla="*/ 89 w 90"/>
                  <a:gd name="T45" fmla="*/ 46 h 51"/>
                  <a:gd name="T46" fmla="*/ 90 w 90"/>
                  <a:gd name="T47" fmla="*/ 46 h 51"/>
                  <a:gd name="T48" fmla="*/ 90 w 90"/>
                  <a:gd name="T49" fmla="*/ 46 h 51"/>
                  <a:gd name="T50" fmla="*/ 90 w 90"/>
                  <a:gd name="T51" fmla="*/ 46 h 51"/>
                  <a:gd name="T52" fmla="*/ 90 w 90"/>
                  <a:gd name="T53" fmla="*/ 46 h 51"/>
                  <a:gd name="T54" fmla="*/ 90 w 90"/>
                  <a:gd name="T55" fmla="*/ 46 h 51"/>
                  <a:gd name="T56" fmla="*/ 90 w 90"/>
                  <a:gd name="T57" fmla="*/ 46 h 51"/>
                  <a:gd name="T58" fmla="*/ 90 w 90"/>
                  <a:gd name="T59" fmla="*/ 46 h 51"/>
                  <a:gd name="T60" fmla="*/ 90 w 90"/>
                  <a:gd name="T61" fmla="*/ 46 h 51"/>
                  <a:gd name="T62" fmla="*/ 90 w 90"/>
                  <a:gd name="T63" fmla="*/ 46 h 51"/>
                  <a:gd name="T64" fmla="*/ 90 w 90"/>
                  <a:gd name="T65" fmla="*/ 46 h 51"/>
                  <a:gd name="T66" fmla="*/ 90 w 90"/>
                  <a:gd name="T67" fmla="*/ 46 h 51"/>
                  <a:gd name="T68" fmla="*/ 90 w 90"/>
                  <a:gd name="T69" fmla="*/ 46 h 51"/>
                  <a:gd name="T70" fmla="*/ 90 w 90"/>
                  <a:gd name="T71" fmla="*/ 46 h 51"/>
                  <a:gd name="T72" fmla="*/ 90 w 90"/>
                  <a:gd name="T73" fmla="*/ 46 h 51"/>
                  <a:gd name="T74" fmla="*/ 90 w 90"/>
                  <a:gd name="T75" fmla="*/ 46 h 51"/>
                  <a:gd name="T76" fmla="*/ 90 w 90"/>
                  <a:gd name="T77" fmla="*/ 35 h 51"/>
                  <a:gd name="T78" fmla="*/ 43 w 90"/>
                  <a:gd name="T79" fmla="*/ 8 h 51"/>
                  <a:gd name="T80" fmla="*/ 35 w 90"/>
                  <a:gd name="T81" fmla="*/ 4 h 51"/>
                  <a:gd name="T82" fmla="*/ 35 w 90"/>
                  <a:gd name="T83" fmla="*/ 4 h 51"/>
                  <a:gd name="T84" fmla="*/ 35 w 90"/>
                  <a:gd name="T85" fmla="*/ 4 h 51"/>
                  <a:gd name="T86" fmla="*/ 34 w 90"/>
                  <a:gd name="T87" fmla="*/ 4 h 51"/>
                  <a:gd name="T88" fmla="*/ 30 w 90"/>
                  <a:gd name="T89" fmla="*/ 3 h 51"/>
                  <a:gd name="T90" fmla="*/ 29 w 90"/>
                  <a:gd name="T91" fmla="*/ 2 h 51"/>
                  <a:gd name="T92" fmla="*/ 25 w 90"/>
                  <a:gd name="T93" fmla="*/ 1 h 51"/>
                  <a:gd name="T94" fmla="*/ 25 w 90"/>
                  <a:gd name="T95" fmla="*/ 1 h 51"/>
                  <a:gd name="T96" fmla="*/ 21 w 90"/>
                  <a:gd name="T97" fmla="*/ 1 h 51"/>
                  <a:gd name="T98" fmla="*/ 20 w 90"/>
                  <a:gd name="T99" fmla="*/ 1 h 51"/>
                  <a:gd name="T100" fmla="*/ 16 w 90"/>
                  <a:gd name="T101" fmla="*/ 0 h 51"/>
                  <a:gd name="T102" fmla="*/ 16 w 90"/>
                  <a:gd name="T103" fmla="*/ 0 h 51"/>
                  <a:gd name="T104" fmla="*/ 14 w 90"/>
                  <a:gd name="T105"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0" h="51">
                    <a:moveTo>
                      <a:pt x="14" y="0"/>
                    </a:moveTo>
                    <a:cubicBezTo>
                      <a:pt x="13" y="0"/>
                      <a:pt x="13" y="0"/>
                      <a:pt x="12" y="0"/>
                    </a:cubicBezTo>
                    <a:cubicBezTo>
                      <a:pt x="11" y="0"/>
                      <a:pt x="11" y="0"/>
                      <a:pt x="11" y="0"/>
                    </a:cubicBezTo>
                    <a:cubicBezTo>
                      <a:pt x="10" y="0"/>
                      <a:pt x="9" y="0"/>
                      <a:pt x="8" y="1"/>
                    </a:cubicBezTo>
                    <a:cubicBezTo>
                      <a:pt x="8" y="1"/>
                      <a:pt x="8" y="1"/>
                      <a:pt x="8" y="1"/>
                    </a:cubicBezTo>
                    <a:cubicBezTo>
                      <a:pt x="6" y="1"/>
                      <a:pt x="5" y="1"/>
                      <a:pt x="4" y="1"/>
                    </a:cubicBezTo>
                    <a:cubicBezTo>
                      <a:pt x="3" y="1"/>
                      <a:pt x="3" y="1"/>
                      <a:pt x="3" y="1"/>
                    </a:cubicBezTo>
                    <a:cubicBezTo>
                      <a:pt x="2" y="1"/>
                      <a:pt x="1" y="2"/>
                      <a:pt x="0" y="2"/>
                    </a:cubicBezTo>
                    <a:cubicBezTo>
                      <a:pt x="12" y="7"/>
                      <a:pt x="37" y="23"/>
                      <a:pt x="45" y="51"/>
                    </a:cubicBezTo>
                    <a:cubicBezTo>
                      <a:pt x="64" y="51"/>
                      <a:pt x="82" y="49"/>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89" y="46"/>
                      <a:pt x="89" y="46"/>
                    </a:cubicBezTo>
                    <a:cubicBezTo>
                      <a:pt x="89"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46"/>
                      <a:pt x="90" y="46"/>
                      <a:pt x="90" y="46"/>
                    </a:cubicBezTo>
                    <a:cubicBezTo>
                      <a:pt x="90" y="35"/>
                      <a:pt x="90" y="35"/>
                      <a:pt x="90" y="35"/>
                    </a:cubicBezTo>
                    <a:cubicBezTo>
                      <a:pt x="83" y="31"/>
                      <a:pt x="59" y="16"/>
                      <a:pt x="43" y="8"/>
                    </a:cubicBezTo>
                    <a:cubicBezTo>
                      <a:pt x="40" y="6"/>
                      <a:pt x="37" y="5"/>
                      <a:pt x="35" y="4"/>
                    </a:cubicBezTo>
                    <a:cubicBezTo>
                      <a:pt x="35" y="4"/>
                      <a:pt x="35" y="4"/>
                      <a:pt x="35" y="4"/>
                    </a:cubicBezTo>
                    <a:cubicBezTo>
                      <a:pt x="35" y="4"/>
                      <a:pt x="35" y="4"/>
                      <a:pt x="35" y="4"/>
                    </a:cubicBezTo>
                    <a:cubicBezTo>
                      <a:pt x="35" y="4"/>
                      <a:pt x="35" y="4"/>
                      <a:pt x="34" y="4"/>
                    </a:cubicBezTo>
                    <a:cubicBezTo>
                      <a:pt x="33" y="3"/>
                      <a:pt x="32" y="3"/>
                      <a:pt x="30" y="3"/>
                    </a:cubicBezTo>
                    <a:cubicBezTo>
                      <a:pt x="30" y="3"/>
                      <a:pt x="29" y="2"/>
                      <a:pt x="29" y="2"/>
                    </a:cubicBezTo>
                    <a:cubicBezTo>
                      <a:pt x="28" y="2"/>
                      <a:pt x="26" y="2"/>
                      <a:pt x="25" y="1"/>
                    </a:cubicBezTo>
                    <a:cubicBezTo>
                      <a:pt x="25" y="1"/>
                      <a:pt x="25" y="1"/>
                      <a:pt x="25" y="1"/>
                    </a:cubicBezTo>
                    <a:cubicBezTo>
                      <a:pt x="23" y="1"/>
                      <a:pt x="22" y="1"/>
                      <a:pt x="21" y="1"/>
                    </a:cubicBezTo>
                    <a:cubicBezTo>
                      <a:pt x="20" y="1"/>
                      <a:pt x="20" y="1"/>
                      <a:pt x="20" y="1"/>
                    </a:cubicBezTo>
                    <a:cubicBezTo>
                      <a:pt x="18" y="0"/>
                      <a:pt x="17" y="0"/>
                      <a:pt x="16" y="0"/>
                    </a:cubicBezTo>
                    <a:cubicBezTo>
                      <a:pt x="16" y="0"/>
                      <a:pt x="16" y="0"/>
                      <a:pt x="16" y="0"/>
                    </a:cubicBezTo>
                    <a:cubicBezTo>
                      <a:pt x="15" y="0"/>
                      <a:pt x="14" y="0"/>
                      <a:pt x="14" y="0"/>
                    </a:cubicBezTo>
                  </a:path>
                </a:pathLst>
              </a:custGeom>
              <a:solidFill>
                <a:srgbClr val="4E30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2" name="Freeform 368">
                <a:extLst>
                  <a:ext uri="{FF2B5EF4-FFF2-40B4-BE49-F238E27FC236}">
                    <a16:creationId xmlns:a16="http://schemas.microsoft.com/office/drawing/2014/main" id="{5810E053-2FBD-4EB1-BB08-EBE2824DC655}"/>
                  </a:ext>
                </a:extLst>
              </p:cNvPr>
              <p:cNvSpPr>
                <a:spLocks noEditPoints="1"/>
              </p:cNvSpPr>
              <p:nvPr/>
            </p:nvSpPr>
            <p:spPr bwMode="auto">
              <a:xfrm>
                <a:off x="6103938" y="2887663"/>
                <a:ext cx="1588"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0 w 1"/>
                  <a:gd name="T17" fmla="*/ 0 w 1"/>
                  <a:gd name="T18" fmla="*/ 0 w 1"/>
                  <a:gd name="T19" fmla="*/ 0 w 1"/>
                  <a:gd name="T20" fmla="*/ 0 w 1"/>
                  <a:gd name="T21" fmla="*/ 1 w 1"/>
                  <a:gd name="T22" fmla="*/ 1 w 1"/>
                  <a:gd name="T23" fmla="*/ 1 w 1"/>
                  <a:gd name="T24" fmla="*/ 1 w 1"/>
                  <a:gd name="T25" fmla="*/ 1 w 1"/>
                  <a:gd name="T26" fmla="*/ 1 w 1"/>
                  <a:gd name="T27" fmla="*/ 1 w 1"/>
                  <a:gd name="T28" fmla="*/ 1 w 1"/>
                  <a:gd name="T29" fmla="*/ 1 w 1"/>
                  <a:gd name="T30" fmla="*/ 1 w 1"/>
                  <a:gd name="T31" fmla="*/ 1 w 1"/>
                  <a:gd name="T32" fmla="*/ 1 w 1"/>
                  <a:gd name="T33" fmla="*/ 1 w 1"/>
                  <a:gd name="T34" fmla="*/ 1 w 1"/>
                  <a:gd name="T35" fmla="*/ 1 w 1"/>
                  <a:gd name="T36" fmla="*/ 1 w 1"/>
                  <a:gd name="T37" fmla="*/ 1 w 1"/>
                  <a:gd name="T38" fmla="*/ 1 w 1"/>
                  <a:gd name="T39" fmla="*/ 1 w 1"/>
                  <a:gd name="T40" fmla="*/ 1 w 1"/>
                  <a:gd name="T4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3" name="Freeform 369">
                <a:extLst>
                  <a:ext uri="{FF2B5EF4-FFF2-40B4-BE49-F238E27FC236}">
                    <a16:creationId xmlns:a16="http://schemas.microsoft.com/office/drawing/2014/main" id="{22DA4617-68D6-47B8-98AA-A51CD862210C}"/>
                  </a:ext>
                </a:extLst>
              </p:cNvPr>
              <p:cNvSpPr>
                <a:spLocks/>
              </p:cNvSpPr>
              <p:nvPr/>
            </p:nvSpPr>
            <p:spPr bwMode="auto">
              <a:xfrm>
                <a:off x="5807076" y="1339850"/>
                <a:ext cx="88900" cy="87313"/>
              </a:xfrm>
              <a:custGeom>
                <a:avLst/>
                <a:gdLst>
                  <a:gd name="T0" fmla="*/ 33 w 56"/>
                  <a:gd name="T1" fmla="*/ 31 h 55"/>
                  <a:gd name="T2" fmla="*/ 45 w 56"/>
                  <a:gd name="T3" fmla="*/ 27 h 55"/>
                  <a:gd name="T4" fmla="*/ 56 w 56"/>
                  <a:gd name="T5" fmla="*/ 6 h 55"/>
                  <a:gd name="T6" fmla="*/ 49 w 56"/>
                  <a:gd name="T7" fmla="*/ 0 h 55"/>
                  <a:gd name="T8" fmla="*/ 28 w 56"/>
                  <a:gd name="T9" fmla="*/ 10 h 55"/>
                  <a:gd name="T10" fmla="*/ 24 w 56"/>
                  <a:gd name="T11" fmla="*/ 22 h 55"/>
                  <a:gd name="T12" fmla="*/ 0 w 56"/>
                  <a:gd name="T13" fmla="*/ 46 h 55"/>
                  <a:gd name="T14" fmla="*/ 7 w 56"/>
                  <a:gd name="T15" fmla="*/ 55 h 55"/>
                  <a:gd name="T16" fmla="*/ 33 w 56"/>
                  <a:gd name="T17" fmla="*/ 3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5">
                    <a:moveTo>
                      <a:pt x="33" y="31"/>
                    </a:moveTo>
                    <a:lnTo>
                      <a:pt x="45" y="27"/>
                    </a:lnTo>
                    <a:lnTo>
                      <a:pt x="56" y="6"/>
                    </a:lnTo>
                    <a:lnTo>
                      <a:pt x="49" y="0"/>
                    </a:lnTo>
                    <a:lnTo>
                      <a:pt x="28" y="10"/>
                    </a:lnTo>
                    <a:lnTo>
                      <a:pt x="24" y="22"/>
                    </a:lnTo>
                    <a:lnTo>
                      <a:pt x="0" y="46"/>
                    </a:lnTo>
                    <a:lnTo>
                      <a:pt x="7" y="55"/>
                    </a:lnTo>
                    <a:lnTo>
                      <a:pt x="3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4" name="Freeform 370">
                <a:extLst>
                  <a:ext uri="{FF2B5EF4-FFF2-40B4-BE49-F238E27FC236}">
                    <a16:creationId xmlns:a16="http://schemas.microsoft.com/office/drawing/2014/main" id="{78692245-1EED-4CED-AD65-5BC47033BF38}"/>
                  </a:ext>
                </a:extLst>
              </p:cNvPr>
              <p:cNvSpPr>
                <a:spLocks/>
              </p:cNvSpPr>
              <p:nvPr/>
            </p:nvSpPr>
            <p:spPr bwMode="auto">
              <a:xfrm>
                <a:off x="5678488" y="1450975"/>
                <a:ext cx="103188" cy="104775"/>
              </a:xfrm>
              <a:custGeom>
                <a:avLst/>
                <a:gdLst>
                  <a:gd name="T0" fmla="*/ 47 w 60"/>
                  <a:gd name="T1" fmla="*/ 5 h 60"/>
                  <a:gd name="T2" fmla="*/ 43 w 60"/>
                  <a:gd name="T3" fmla="*/ 0 h 60"/>
                  <a:gd name="T4" fmla="*/ 4 w 60"/>
                  <a:gd name="T5" fmla="*/ 39 h 60"/>
                  <a:gd name="T6" fmla="*/ 4 w 60"/>
                  <a:gd name="T7" fmla="*/ 56 h 60"/>
                  <a:gd name="T8" fmla="*/ 21 w 60"/>
                  <a:gd name="T9" fmla="*/ 56 h 60"/>
                  <a:gd name="T10" fmla="*/ 60 w 60"/>
                  <a:gd name="T11" fmla="*/ 17 h 60"/>
                  <a:gd name="T12" fmla="*/ 55 w 60"/>
                  <a:gd name="T13" fmla="*/ 13 h 60"/>
                  <a:gd name="T14" fmla="*/ 47 w 60"/>
                  <a:gd name="T15" fmla="*/ 5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0">
                    <a:moveTo>
                      <a:pt x="47" y="5"/>
                    </a:moveTo>
                    <a:cubicBezTo>
                      <a:pt x="43" y="0"/>
                      <a:pt x="43" y="0"/>
                      <a:pt x="43" y="0"/>
                    </a:cubicBezTo>
                    <a:cubicBezTo>
                      <a:pt x="4" y="39"/>
                      <a:pt x="4" y="39"/>
                      <a:pt x="4" y="39"/>
                    </a:cubicBezTo>
                    <a:cubicBezTo>
                      <a:pt x="0" y="44"/>
                      <a:pt x="0" y="51"/>
                      <a:pt x="4" y="56"/>
                    </a:cubicBezTo>
                    <a:cubicBezTo>
                      <a:pt x="9" y="60"/>
                      <a:pt x="16" y="60"/>
                      <a:pt x="21" y="56"/>
                    </a:cubicBezTo>
                    <a:cubicBezTo>
                      <a:pt x="60" y="17"/>
                      <a:pt x="60" y="17"/>
                      <a:pt x="60" y="17"/>
                    </a:cubicBezTo>
                    <a:cubicBezTo>
                      <a:pt x="55" y="13"/>
                      <a:pt x="55" y="13"/>
                      <a:pt x="55" y="13"/>
                    </a:cubicBezTo>
                    <a:lnTo>
                      <a:pt x="4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45" name="Freeform 371">
                <a:extLst>
                  <a:ext uri="{FF2B5EF4-FFF2-40B4-BE49-F238E27FC236}">
                    <a16:creationId xmlns:a16="http://schemas.microsoft.com/office/drawing/2014/main" id="{98D74102-E3A4-4917-A730-80E9CE348EA7}"/>
                  </a:ext>
                </a:extLst>
              </p:cNvPr>
              <p:cNvSpPr>
                <a:spLocks/>
              </p:cNvSpPr>
              <p:nvPr/>
            </p:nvSpPr>
            <p:spPr bwMode="auto">
              <a:xfrm>
                <a:off x="5670551" y="1325563"/>
                <a:ext cx="233363" cy="231775"/>
              </a:xfrm>
              <a:custGeom>
                <a:avLst/>
                <a:gdLst>
                  <a:gd name="T0" fmla="*/ 116 w 134"/>
                  <a:gd name="T1" fmla="*/ 102 h 134"/>
                  <a:gd name="T2" fmla="*/ 131 w 134"/>
                  <a:gd name="T3" fmla="*/ 117 h 134"/>
                  <a:gd name="T4" fmla="*/ 125 w 134"/>
                  <a:gd name="T5" fmla="*/ 90 h 134"/>
                  <a:gd name="T6" fmla="*/ 99 w 134"/>
                  <a:gd name="T7" fmla="*/ 84 h 134"/>
                  <a:gd name="T8" fmla="*/ 87 w 134"/>
                  <a:gd name="T9" fmla="*/ 72 h 134"/>
                  <a:gd name="T10" fmla="*/ 80 w 134"/>
                  <a:gd name="T11" fmla="*/ 65 h 134"/>
                  <a:gd name="T12" fmla="*/ 72 w 134"/>
                  <a:gd name="T13" fmla="*/ 57 h 134"/>
                  <a:gd name="T14" fmla="*/ 65 w 134"/>
                  <a:gd name="T15" fmla="*/ 51 h 134"/>
                  <a:gd name="T16" fmla="*/ 50 w 134"/>
                  <a:gd name="T17" fmla="*/ 35 h 134"/>
                  <a:gd name="T18" fmla="*/ 44 w 134"/>
                  <a:gd name="T19" fmla="*/ 9 h 134"/>
                  <a:gd name="T20" fmla="*/ 17 w 134"/>
                  <a:gd name="T21" fmla="*/ 4 h 134"/>
                  <a:gd name="T22" fmla="*/ 32 w 134"/>
                  <a:gd name="T23" fmla="*/ 18 h 134"/>
                  <a:gd name="T24" fmla="*/ 32 w 134"/>
                  <a:gd name="T25" fmla="*/ 32 h 134"/>
                  <a:gd name="T26" fmla="*/ 18 w 134"/>
                  <a:gd name="T27" fmla="*/ 32 h 134"/>
                  <a:gd name="T28" fmla="*/ 3 w 134"/>
                  <a:gd name="T29" fmla="*/ 17 h 134"/>
                  <a:gd name="T30" fmla="*/ 9 w 134"/>
                  <a:gd name="T31" fmla="*/ 45 h 134"/>
                  <a:gd name="T32" fmla="*/ 35 w 134"/>
                  <a:gd name="T33" fmla="*/ 50 h 134"/>
                  <a:gd name="T34" fmla="*/ 51 w 134"/>
                  <a:gd name="T35" fmla="*/ 66 h 134"/>
                  <a:gd name="T36" fmla="*/ 53 w 134"/>
                  <a:gd name="T37" fmla="*/ 68 h 134"/>
                  <a:gd name="T38" fmla="*/ 57 w 134"/>
                  <a:gd name="T39" fmla="*/ 72 h 134"/>
                  <a:gd name="T40" fmla="*/ 65 w 134"/>
                  <a:gd name="T41" fmla="*/ 80 h 134"/>
                  <a:gd name="T42" fmla="*/ 69 w 134"/>
                  <a:gd name="T43" fmla="*/ 84 h 134"/>
                  <a:gd name="T44" fmla="*/ 72 w 134"/>
                  <a:gd name="T45" fmla="*/ 87 h 134"/>
                  <a:gd name="T46" fmla="*/ 84 w 134"/>
                  <a:gd name="T47" fmla="*/ 99 h 134"/>
                  <a:gd name="T48" fmla="*/ 90 w 134"/>
                  <a:gd name="T49" fmla="*/ 125 h 134"/>
                  <a:gd name="T50" fmla="*/ 117 w 134"/>
                  <a:gd name="T51" fmla="*/ 131 h 134"/>
                  <a:gd name="T52" fmla="*/ 102 w 134"/>
                  <a:gd name="T53" fmla="*/ 116 h 134"/>
                  <a:gd name="T54" fmla="*/ 102 w 134"/>
                  <a:gd name="T55" fmla="*/ 102 h 134"/>
                  <a:gd name="T56" fmla="*/ 116 w 134"/>
                  <a:gd name="T57" fmla="*/ 10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4" h="134">
                    <a:moveTo>
                      <a:pt x="116" y="102"/>
                    </a:moveTo>
                    <a:cubicBezTo>
                      <a:pt x="131" y="117"/>
                      <a:pt x="131" y="117"/>
                      <a:pt x="131" y="117"/>
                    </a:cubicBezTo>
                    <a:cubicBezTo>
                      <a:pt x="134" y="108"/>
                      <a:pt x="133" y="97"/>
                      <a:pt x="125" y="90"/>
                    </a:cubicBezTo>
                    <a:cubicBezTo>
                      <a:pt x="118" y="83"/>
                      <a:pt x="108" y="81"/>
                      <a:pt x="99" y="84"/>
                    </a:cubicBezTo>
                    <a:cubicBezTo>
                      <a:pt x="87" y="72"/>
                      <a:pt x="87" y="72"/>
                      <a:pt x="87" y="72"/>
                    </a:cubicBezTo>
                    <a:cubicBezTo>
                      <a:pt x="80" y="65"/>
                      <a:pt x="80" y="65"/>
                      <a:pt x="80" y="65"/>
                    </a:cubicBezTo>
                    <a:cubicBezTo>
                      <a:pt x="72" y="57"/>
                      <a:pt x="72" y="57"/>
                      <a:pt x="72" y="57"/>
                    </a:cubicBezTo>
                    <a:cubicBezTo>
                      <a:pt x="65" y="51"/>
                      <a:pt x="65" y="51"/>
                      <a:pt x="65" y="51"/>
                    </a:cubicBezTo>
                    <a:cubicBezTo>
                      <a:pt x="50" y="35"/>
                      <a:pt x="50" y="35"/>
                      <a:pt x="50" y="35"/>
                    </a:cubicBezTo>
                    <a:cubicBezTo>
                      <a:pt x="54" y="27"/>
                      <a:pt x="52" y="16"/>
                      <a:pt x="44" y="9"/>
                    </a:cubicBezTo>
                    <a:cubicBezTo>
                      <a:pt x="37" y="2"/>
                      <a:pt x="26" y="0"/>
                      <a:pt x="17" y="4"/>
                    </a:cubicBezTo>
                    <a:cubicBezTo>
                      <a:pt x="32" y="18"/>
                      <a:pt x="32" y="18"/>
                      <a:pt x="32" y="18"/>
                    </a:cubicBezTo>
                    <a:cubicBezTo>
                      <a:pt x="36" y="22"/>
                      <a:pt x="36" y="28"/>
                      <a:pt x="32" y="32"/>
                    </a:cubicBezTo>
                    <a:cubicBezTo>
                      <a:pt x="28" y="36"/>
                      <a:pt x="22" y="36"/>
                      <a:pt x="18" y="32"/>
                    </a:cubicBezTo>
                    <a:cubicBezTo>
                      <a:pt x="3" y="17"/>
                      <a:pt x="3" y="17"/>
                      <a:pt x="3" y="17"/>
                    </a:cubicBezTo>
                    <a:cubicBezTo>
                      <a:pt x="0" y="26"/>
                      <a:pt x="2" y="37"/>
                      <a:pt x="9" y="45"/>
                    </a:cubicBezTo>
                    <a:cubicBezTo>
                      <a:pt x="16" y="52"/>
                      <a:pt x="26" y="54"/>
                      <a:pt x="35" y="50"/>
                    </a:cubicBezTo>
                    <a:cubicBezTo>
                      <a:pt x="51" y="66"/>
                      <a:pt x="51" y="66"/>
                      <a:pt x="51" y="66"/>
                    </a:cubicBezTo>
                    <a:cubicBezTo>
                      <a:pt x="53" y="68"/>
                      <a:pt x="53" y="68"/>
                      <a:pt x="53" y="68"/>
                    </a:cubicBezTo>
                    <a:cubicBezTo>
                      <a:pt x="57" y="72"/>
                      <a:pt x="57" y="72"/>
                      <a:pt x="57" y="72"/>
                    </a:cubicBezTo>
                    <a:cubicBezTo>
                      <a:pt x="65" y="80"/>
                      <a:pt x="65" y="80"/>
                      <a:pt x="65" y="80"/>
                    </a:cubicBezTo>
                    <a:cubicBezTo>
                      <a:pt x="69" y="84"/>
                      <a:pt x="69" y="84"/>
                      <a:pt x="69" y="84"/>
                    </a:cubicBezTo>
                    <a:cubicBezTo>
                      <a:pt x="72" y="87"/>
                      <a:pt x="72" y="87"/>
                      <a:pt x="72" y="87"/>
                    </a:cubicBezTo>
                    <a:cubicBezTo>
                      <a:pt x="84" y="99"/>
                      <a:pt x="84" y="99"/>
                      <a:pt x="84" y="99"/>
                    </a:cubicBezTo>
                    <a:cubicBezTo>
                      <a:pt x="81" y="108"/>
                      <a:pt x="83" y="118"/>
                      <a:pt x="90" y="125"/>
                    </a:cubicBezTo>
                    <a:cubicBezTo>
                      <a:pt x="97" y="133"/>
                      <a:pt x="108" y="134"/>
                      <a:pt x="117" y="131"/>
                    </a:cubicBezTo>
                    <a:cubicBezTo>
                      <a:pt x="102" y="116"/>
                      <a:pt x="102" y="116"/>
                      <a:pt x="102" y="116"/>
                    </a:cubicBezTo>
                    <a:cubicBezTo>
                      <a:pt x="98" y="112"/>
                      <a:pt x="98" y="106"/>
                      <a:pt x="102" y="102"/>
                    </a:cubicBezTo>
                    <a:cubicBezTo>
                      <a:pt x="106" y="99"/>
                      <a:pt x="112" y="99"/>
                      <a:pt x="116"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spTree>
    <p:extLst>
      <p:ext uri="{BB962C8B-B14F-4D97-AF65-F5344CB8AC3E}">
        <p14:creationId xmlns:p14="http://schemas.microsoft.com/office/powerpoint/2010/main" val="3200496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afterEffect">
                                  <p:stCondLst>
                                    <p:cond delay="0"/>
                                  </p:stCondLst>
                                  <p:childTnLst>
                                    <p:animMotion origin="layout" path="M -8.33333E-7 -4.07407E-6 L 0.35664 0.02871 " pathEditMode="relative" rAng="0" ptsTypes="AA">
                                      <p:cBhvr>
                                        <p:cTn id="6" dur="1000" fill="hold"/>
                                        <p:tgtEl>
                                          <p:spTgt spid="2"/>
                                        </p:tgtEl>
                                        <p:attrNameLst>
                                          <p:attrName>ppt_x</p:attrName>
                                          <p:attrName>ppt_y</p:attrName>
                                        </p:attrNameLst>
                                      </p:cBhvr>
                                      <p:rCtr x="17826" y="1435"/>
                                    </p:animMotion>
                                  </p:childTnLst>
                                </p:cTn>
                              </p:par>
                              <p:par>
                                <p:cTn id="7" presetID="14" presetClass="entr" presetSubtype="10" fill="hold" grpId="0" nodeType="withEffect">
                                  <p:stCondLst>
                                    <p:cond delay="0"/>
                                  </p:stCondLst>
                                  <p:childTnLst>
                                    <p:set>
                                      <p:cBhvr>
                                        <p:cTn id="8" dur="1" fill="hold">
                                          <p:stCondLst>
                                            <p:cond delay="0"/>
                                          </p:stCondLst>
                                        </p:cTn>
                                        <p:tgtEl>
                                          <p:spTgt spid="267"/>
                                        </p:tgtEl>
                                        <p:attrNameLst>
                                          <p:attrName>style.visibility</p:attrName>
                                        </p:attrNameLst>
                                      </p:cBhvr>
                                      <p:to>
                                        <p:strVal val="visible"/>
                                      </p:to>
                                    </p:set>
                                    <p:animEffect transition="in" filter="randombar(horizontal)">
                                      <p:cBhvr>
                                        <p:cTn id="9" dur="500"/>
                                        <p:tgtEl>
                                          <p:spTgt spid="267"/>
                                        </p:tgtEl>
                                      </p:cBhvr>
                                    </p:animEffect>
                                  </p:childTnLst>
                                </p:cTn>
                              </p:par>
                              <p:par>
                                <p:cTn id="10" presetID="14" presetClass="exit" presetSubtype="10" fill="hold" grpId="0" nodeType="withEffect">
                                  <p:stCondLst>
                                    <p:cond delay="0"/>
                                  </p:stCondLst>
                                  <p:childTnLst>
                                    <p:animEffect transition="out" filter="randombar(horizontal)">
                                      <p:cBhvr>
                                        <p:cTn id="11" dur="500"/>
                                        <p:tgtEl>
                                          <p:spTgt spid="153"/>
                                        </p:tgtEl>
                                      </p:cBhvr>
                                    </p:animEffect>
                                    <p:set>
                                      <p:cBhvr>
                                        <p:cTn id="12" dur="1" fill="hold">
                                          <p:stCondLst>
                                            <p:cond delay="499"/>
                                          </p:stCondLst>
                                        </p:cTn>
                                        <p:tgtEl>
                                          <p:spTgt spid="153"/>
                                        </p:tgtEl>
                                        <p:attrNameLst>
                                          <p:attrName>style.visibility</p:attrName>
                                        </p:attrNameLst>
                                      </p:cBhvr>
                                      <p:to>
                                        <p:strVal val="hidden"/>
                                      </p:to>
                                    </p:se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wipe(down)">
                                      <p:cBhvr>
                                        <p:cTn id="16" dur="500"/>
                                        <p:tgtEl>
                                          <p:spTgt spid="25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6"/>
                                        </p:tgtEl>
                                        <p:attrNameLst>
                                          <p:attrName>style.visibility</p:attrName>
                                        </p:attrNameLst>
                                      </p:cBhvr>
                                      <p:to>
                                        <p:strVal val="visible"/>
                                      </p:to>
                                    </p:set>
                                    <p:animEffect transition="in" filter="fade">
                                      <p:cBhvr>
                                        <p:cTn id="21" dur="500"/>
                                        <p:tgtEl>
                                          <p:spTgt spid="31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340"/>
                                        </p:tgtEl>
                                        <p:attrNameLst>
                                          <p:attrName>style.visibility</p:attrName>
                                        </p:attrNameLst>
                                      </p:cBhvr>
                                      <p:to>
                                        <p:strVal val="visible"/>
                                      </p:to>
                                    </p:set>
                                    <p:animEffect transition="in" filter="wipe(right)">
                                      <p:cBhvr>
                                        <p:cTn id="26" dur="500"/>
                                        <p:tgtEl>
                                          <p:spTgt spid="340"/>
                                        </p:tgtEl>
                                      </p:cBhvr>
                                    </p:animEffect>
                                  </p:childTnLst>
                                </p:cTn>
                              </p:par>
                              <p:par>
                                <p:cTn id="27" presetID="10" presetClass="entr" presetSubtype="0" fill="hold" nodeType="with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fade">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5"/>
                                        </p:tgtEl>
                                        <p:attrNameLst>
                                          <p:attrName>style.visibility</p:attrName>
                                        </p:attrNameLst>
                                      </p:cBhvr>
                                      <p:to>
                                        <p:strVal val="visible"/>
                                      </p:to>
                                    </p:set>
                                    <p:animEffect transition="in" filter="fade">
                                      <p:cBhvr>
                                        <p:cTn id="34" dur="500"/>
                                        <p:tgtEl>
                                          <p:spTgt spid="29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65"/>
                                        </p:tgtEl>
                                        <p:attrNameLst>
                                          <p:attrName>style.visibility</p:attrName>
                                        </p:attrNameLst>
                                      </p:cBhvr>
                                      <p:to>
                                        <p:strVal val="visible"/>
                                      </p:to>
                                    </p:set>
                                    <p:animEffect transition="in" filter="wipe(down)">
                                      <p:cBhvr>
                                        <p:cTn id="39" dur="500"/>
                                        <p:tgtEl>
                                          <p:spTgt spid="2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4"/>
                                        </p:tgtEl>
                                        <p:attrNameLst>
                                          <p:attrName>style.visibility</p:attrName>
                                        </p:attrNameLst>
                                      </p:cBhvr>
                                      <p:to>
                                        <p:strVal val="visible"/>
                                      </p:to>
                                    </p:set>
                                    <p:animEffect transition="in" filter="fade">
                                      <p:cBhvr>
                                        <p:cTn id="42" dur="500"/>
                                        <p:tgtEl>
                                          <p:spTgt spid="2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7"/>
                                        </p:tgtEl>
                                        <p:attrNameLst>
                                          <p:attrName>style.visibility</p:attrName>
                                        </p:attrNameLst>
                                      </p:cBhvr>
                                      <p:to>
                                        <p:strVal val="visible"/>
                                      </p:to>
                                    </p:set>
                                    <p:animEffect transition="in" filter="fade">
                                      <p:cBhvr>
                                        <p:cTn id="47" dur="500"/>
                                        <p:tgtEl>
                                          <p:spTgt spid="30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70"/>
                                        </p:tgtEl>
                                        <p:attrNameLst>
                                          <p:attrName>style.visibility</p:attrName>
                                        </p:attrNameLst>
                                      </p:cBhvr>
                                      <p:to>
                                        <p:strVal val="visible"/>
                                      </p:to>
                                    </p:set>
                                    <p:animEffect transition="in" filter="wipe(down)">
                                      <p:cBhvr>
                                        <p:cTn id="52" dur="500"/>
                                        <p:tgtEl>
                                          <p:spTgt spid="2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9"/>
                                        </p:tgtEl>
                                        <p:attrNameLst>
                                          <p:attrName>style.visibility</p:attrName>
                                        </p:attrNameLst>
                                      </p:cBhvr>
                                      <p:to>
                                        <p:strVal val="visible"/>
                                      </p:to>
                                    </p:set>
                                    <p:animEffect transition="in" filter="fade">
                                      <p:cBhvr>
                                        <p:cTn id="55" dur="500"/>
                                        <p:tgtEl>
                                          <p:spTgt spid="26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7"/>
                                        </p:tgtEl>
                                        <p:attrNameLst>
                                          <p:attrName>style.visibility</p:attrName>
                                        </p:attrNameLst>
                                      </p:cBhvr>
                                      <p:to>
                                        <p:strVal val="visible"/>
                                      </p:to>
                                    </p:set>
                                    <p:animEffect transition="in" filter="fade">
                                      <p:cBhvr>
                                        <p:cTn id="60" dur="500"/>
                                        <p:tgtEl>
                                          <p:spTgt spid="31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343"/>
                                        </p:tgtEl>
                                        <p:attrNameLst>
                                          <p:attrName>style.visibility</p:attrName>
                                        </p:attrNameLst>
                                      </p:cBhvr>
                                      <p:to>
                                        <p:strVal val="visible"/>
                                      </p:to>
                                    </p:set>
                                    <p:animEffect transition="in" filter="wipe(left)">
                                      <p:cBhvr>
                                        <p:cTn id="65" dur="500"/>
                                        <p:tgtEl>
                                          <p:spTgt spid="3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1"/>
                                        </p:tgtEl>
                                        <p:attrNameLst>
                                          <p:attrName>style.visibility</p:attrName>
                                        </p:attrNameLst>
                                      </p:cBhvr>
                                      <p:to>
                                        <p:strVal val="visible"/>
                                      </p:to>
                                    </p:set>
                                    <p:animEffect transition="in" filter="fade">
                                      <p:cBhvr>
                                        <p:cTn id="68" dur="500"/>
                                        <p:tgtEl>
                                          <p:spTgt spid="2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 grpId="0" animBg="1"/>
      <p:bldP spid="191" grpId="0" animBg="1"/>
      <p:bldP spid="267" grpId="0"/>
      <p:bldP spid="269" grpId="0" animBg="1"/>
      <p:bldP spid="264" grpId="0" animBg="1"/>
      <p:bldP spid="1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3D9FDE-5C63-4868-886A-F8B1071A11E1}"/>
              </a:ext>
            </a:extLst>
          </p:cNvPr>
          <p:cNvGrpSpPr/>
          <p:nvPr/>
        </p:nvGrpSpPr>
        <p:grpSpPr>
          <a:xfrm>
            <a:off x="1214285" y="2339039"/>
            <a:ext cx="4322919" cy="3939992"/>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rgbClr val="E3008C"/>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00BCF2"/>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00B294"/>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rgbClr val="BAD80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solidFill>
            <a:schemeClr val="accent3"/>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Application</a:t>
            </a:r>
          </a:p>
        </p:txBody>
      </p:sp>
      <p:sp>
        <p:nvSpPr>
          <p:cNvPr id="10" name="Rectangle 9">
            <a:extLst>
              <a:ext uri="{FF2B5EF4-FFF2-40B4-BE49-F238E27FC236}">
                <a16:creationId xmlns:a16="http://schemas.microsoft.com/office/drawing/2014/main" id="{E738B74B-8A54-4E50-8285-2DAA8F5639BB}"/>
              </a:ext>
            </a:extLst>
          </p:cNvPr>
          <p:cNvSpPr/>
          <p:nvPr/>
        </p:nvSpPr>
        <p:spPr>
          <a:xfrm>
            <a:off x="6406773"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158173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18D650B-9AB6-41F7-812E-8F723E4ED3A7}"/>
              </a:ext>
            </a:extLst>
          </p:cNvPr>
          <p:cNvGrpSpPr/>
          <p:nvPr/>
        </p:nvGrpSpPr>
        <p:grpSpPr>
          <a:xfrm>
            <a:off x="6772796" y="2458427"/>
            <a:ext cx="4325112" cy="3529584"/>
            <a:chOff x="6836229" y="1599079"/>
            <a:chExt cx="4105193" cy="4750284"/>
          </a:xfrm>
        </p:grpSpPr>
        <p:sp>
          <p:nvSpPr>
            <p:cNvPr id="13" name="Rectangle 12">
              <a:extLst>
                <a:ext uri="{FF2B5EF4-FFF2-40B4-BE49-F238E27FC236}">
                  <a16:creationId xmlns:a16="http://schemas.microsoft.com/office/drawing/2014/main" id="{C52033A1-3531-46F3-8DB0-7005EEA4163B}"/>
                </a:ext>
              </a:extLst>
            </p:cNvPr>
            <p:cNvSpPr/>
            <p:nvPr/>
          </p:nvSpPr>
          <p:spPr>
            <a:xfrm>
              <a:off x="6836233" y="1599079"/>
              <a:ext cx="4105189" cy="598949"/>
            </a:xfrm>
            <a:prstGeom prst="rect">
              <a:avLst/>
            </a:prstGeom>
            <a:solidFill>
              <a:srgbClr val="B4A0FF"/>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User &amp; Admin Level Security</a:t>
              </a:r>
            </a:p>
          </p:txBody>
        </p:sp>
        <p:sp>
          <p:nvSpPr>
            <p:cNvPr id="14" name="Rectangle 13">
              <a:extLst>
                <a:ext uri="{FF2B5EF4-FFF2-40B4-BE49-F238E27FC236}">
                  <a16:creationId xmlns:a16="http://schemas.microsoft.com/office/drawing/2014/main" id="{B5159719-DEDF-4E63-842B-E2C5EBADA779}"/>
                </a:ext>
              </a:extLst>
            </p:cNvPr>
            <p:cNvSpPr/>
            <p:nvPr/>
          </p:nvSpPr>
          <p:spPr>
            <a:xfrm>
              <a:off x="6836230" y="2429346"/>
              <a:ext cx="4105189" cy="598949"/>
            </a:xfrm>
            <a:prstGeom prst="rect">
              <a:avLst/>
            </a:prstGeom>
            <a:solidFill>
              <a:srgbClr val="8549C7"/>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MSI, Custom Installers &amp; Updaters</a:t>
              </a:r>
            </a:p>
          </p:txBody>
        </p:sp>
        <p:sp>
          <p:nvSpPr>
            <p:cNvPr id="15" name="Rectangle 14">
              <a:extLst>
                <a:ext uri="{FF2B5EF4-FFF2-40B4-BE49-F238E27FC236}">
                  <a16:creationId xmlns:a16="http://schemas.microsoft.com/office/drawing/2014/main" id="{FFCDC890-C995-47D9-8422-111F8E52ADAF}"/>
                </a:ext>
              </a:extLst>
            </p:cNvPr>
            <p:cNvSpPr/>
            <p:nvPr/>
          </p:nvSpPr>
          <p:spPr>
            <a:xfrm>
              <a:off x="6836229" y="3259613"/>
              <a:ext cx="4105189" cy="598949"/>
            </a:xfrm>
            <a:prstGeom prst="rect">
              <a:avLst/>
            </a:prstGeom>
            <a:solidFill>
              <a:srgbClr val="5C2D9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Web, SCCM &amp; Custom Distribution</a:t>
              </a:r>
            </a:p>
          </p:txBody>
        </p:sp>
        <p:sp>
          <p:nvSpPr>
            <p:cNvPr id="16" name="Rectangle 15">
              <a:extLst>
                <a:ext uri="{FF2B5EF4-FFF2-40B4-BE49-F238E27FC236}">
                  <a16:creationId xmlns:a16="http://schemas.microsoft.com/office/drawing/2014/main" id="{D019DDAC-E83D-439C-8EE4-75330E9BDADD}"/>
                </a:ext>
              </a:extLst>
            </p:cNvPr>
            <p:cNvSpPr/>
            <p:nvPr/>
          </p:nvSpPr>
          <p:spPr>
            <a:xfrm>
              <a:off x="6836229" y="4089880"/>
              <a:ext cx="4105189" cy="598949"/>
            </a:xfrm>
            <a:prstGeom prst="rect">
              <a:avLst/>
            </a:prstGeom>
            <a:solidFill>
              <a:srgbClr val="3B1D5D"/>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Windows Forms, WPF, MFC, etc.</a:t>
              </a:r>
            </a:p>
          </p:txBody>
        </p:sp>
        <p:sp>
          <p:nvSpPr>
            <p:cNvPr id="18" name="Rectangle 17">
              <a:extLst>
                <a:ext uri="{FF2B5EF4-FFF2-40B4-BE49-F238E27FC236}">
                  <a16:creationId xmlns:a16="http://schemas.microsoft.com/office/drawing/2014/main" id="{DD4837DE-3077-4044-9126-93D07A46617D}"/>
                </a:ext>
              </a:extLst>
            </p:cNvPr>
            <p:cNvSpPr/>
            <p:nvPr/>
          </p:nvSpPr>
          <p:spPr>
            <a:xfrm>
              <a:off x="6836229" y="4920147"/>
              <a:ext cx="4105189" cy="598949"/>
            </a:xfrm>
            <a:prstGeom prst="rect">
              <a:avLst/>
            </a:prstGeom>
            <a:solidFill>
              <a:srgbClr val="32145A"/>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Local Data</a:t>
              </a:r>
            </a:p>
          </p:txBody>
        </p:sp>
        <p:sp>
          <p:nvSpPr>
            <p:cNvPr id="19" name="Rectangle 18">
              <a:extLst>
                <a:ext uri="{FF2B5EF4-FFF2-40B4-BE49-F238E27FC236}">
                  <a16:creationId xmlns:a16="http://schemas.microsoft.com/office/drawing/2014/main" id="{2593F73B-E380-4477-800A-AC4FFE993666}"/>
                </a:ext>
              </a:extLst>
            </p:cNvPr>
            <p:cNvSpPr/>
            <p:nvPr/>
          </p:nvSpPr>
          <p:spPr>
            <a:xfrm>
              <a:off x="6836229" y="5750414"/>
              <a:ext cx="4105189" cy="598949"/>
            </a:xfrm>
            <a:prstGeom prst="rect">
              <a:avLst/>
            </a:prstGeom>
            <a:solidFill>
              <a:srgbClr val="1C0B3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Windows Desktop Only</a:t>
              </a:r>
            </a:p>
          </p:txBody>
        </p:sp>
      </p:grpSp>
      <p:grpSp>
        <p:nvGrpSpPr>
          <p:cNvPr id="2" name="Group 1">
            <a:extLst>
              <a:ext uri="{FF2B5EF4-FFF2-40B4-BE49-F238E27FC236}">
                <a16:creationId xmlns:a16="http://schemas.microsoft.com/office/drawing/2014/main" id="{4C3D9FDE-5C63-4868-886A-F8B1071A11E1}"/>
              </a:ext>
            </a:extLst>
          </p:cNvPr>
          <p:cNvGrpSpPr/>
          <p:nvPr/>
        </p:nvGrpSpPr>
        <p:grpSpPr>
          <a:xfrm>
            <a:off x="1153244" y="2458427"/>
            <a:ext cx="4322919" cy="3524598"/>
            <a:chOff x="1250571" y="1599079"/>
            <a:chExt cx="4322919" cy="4750284"/>
          </a:xfrm>
        </p:grpSpPr>
        <p:sp>
          <p:nvSpPr>
            <p:cNvPr id="5" name="Rectangle 4">
              <a:extLst>
                <a:ext uri="{FF2B5EF4-FFF2-40B4-BE49-F238E27FC236}">
                  <a16:creationId xmlns:a16="http://schemas.microsoft.com/office/drawing/2014/main" id="{C75D413B-8283-4C59-B5B1-64075C7DDDB3}"/>
                </a:ext>
              </a:extLst>
            </p:cNvPr>
            <p:cNvSpPr/>
            <p:nvPr/>
          </p:nvSpPr>
          <p:spPr>
            <a:xfrm>
              <a:off x="1250575" y="1599079"/>
              <a:ext cx="4322915" cy="598949"/>
            </a:xfrm>
            <a:prstGeom prst="rect">
              <a:avLst/>
            </a:prstGeom>
            <a:solidFill>
              <a:schemeClr val="accent4">
                <a:lumMod val="20000"/>
                <a:lumOff val="8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Contained Execution &amp; Great Fundamentals</a:t>
              </a:r>
            </a:p>
          </p:txBody>
        </p:sp>
        <p:sp>
          <p:nvSpPr>
            <p:cNvPr id="6" name="Rectangle 5">
              <a:extLst>
                <a:ext uri="{FF2B5EF4-FFF2-40B4-BE49-F238E27FC236}">
                  <a16:creationId xmlns:a16="http://schemas.microsoft.com/office/drawing/2014/main" id="{D41DD7DF-81FD-4745-BE88-1B53C70F2515}"/>
                </a:ext>
              </a:extLst>
            </p:cNvPr>
            <p:cNvSpPr/>
            <p:nvPr/>
          </p:nvSpPr>
          <p:spPr>
            <a:xfrm>
              <a:off x="1250572" y="2429346"/>
              <a:ext cx="4322915" cy="598949"/>
            </a:xfrm>
            <a:prstGeom prst="rect">
              <a:avLst/>
            </a:prstGeom>
            <a:solidFill>
              <a:srgbClr val="FFAA43"/>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Platform Managed Install &amp; Update</a:t>
              </a:r>
            </a:p>
          </p:txBody>
        </p:sp>
        <p:sp>
          <p:nvSpPr>
            <p:cNvPr id="7" name="Rectangle 6">
              <a:extLst>
                <a:ext uri="{FF2B5EF4-FFF2-40B4-BE49-F238E27FC236}">
                  <a16:creationId xmlns:a16="http://schemas.microsoft.com/office/drawing/2014/main" id="{7D8451F6-61F6-4134-8288-F9CDA30B428E}"/>
                </a:ext>
              </a:extLst>
            </p:cNvPr>
            <p:cNvSpPr/>
            <p:nvPr/>
          </p:nvSpPr>
          <p:spPr>
            <a:xfrm>
              <a:off x="1250571" y="3259613"/>
              <a:ext cx="4322915" cy="598949"/>
            </a:xfrm>
            <a:prstGeom prst="rect">
              <a:avLst/>
            </a:prstGeom>
            <a:solidFill>
              <a:srgbClr val="FF8C00"/>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Trusted Distribution &amp; Signed Packages</a:t>
              </a:r>
            </a:p>
          </p:txBody>
        </p:sp>
        <p:sp>
          <p:nvSpPr>
            <p:cNvPr id="8" name="Rectangle 7">
              <a:extLst>
                <a:ext uri="{FF2B5EF4-FFF2-40B4-BE49-F238E27FC236}">
                  <a16:creationId xmlns:a16="http://schemas.microsoft.com/office/drawing/2014/main" id="{EA085C68-37C6-431B-B2D2-C1EE7763C897}"/>
                </a:ext>
              </a:extLst>
            </p:cNvPr>
            <p:cNvSpPr/>
            <p:nvPr/>
          </p:nvSpPr>
          <p:spPr>
            <a:xfrm>
              <a:off x="1250571" y="4089880"/>
              <a:ext cx="4322915" cy="598949"/>
            </a:xfrm>
            <a:prstGeom prst="rect">
              <a:avLst/>
            </a:prstGeom>
            <a:solidFill>
              <a:srgbClr val="D83B01"/>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Modern UI</a:t>
              </a:r>
            </a:p>
          </p:txBody>
        </p:sp>
        <p:sp>
          <p:nvSpPr>
            <p:cNvPr id="9" name="Rectangle 8">
              <a:extLst>
                <a:ext uri="{FF2B5EF4-FFF2-40B4-BE49-F238E27FC236}">
                  <a16:creationId xmlns:a16="http://schemas.microsoft.com/office/drawing/2014/main" id="{69909151-ADEB-46A1-97B3-9FC6451A796B}"/>
                </a:ext>
              </a:extLst>
            </p:cNvPr>
            <p:cNvSpPr/>
            <p:nvPr/>
          </p:nvSpPr>
          <p:spPr>
            <a:xfrm>
              <a:off x="1250571" y="4920147"/>
              <a:ext cx="4322915" cy="598949"/>
            </a:xfrm>
            <a:prstGeom prst="rect">
              <a:avLst/>
            </a:prstGeom>
            <a:solidFill>
              <a:schemeClr val="accent3">
                <a:lumMod val="75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Cloud First Data with Insights</a:t>
              </a:r>
            </a:p>
          </p:txBody>
        </p:sp>
        <p:sp>
          <p:nvSpPr>
            <p:cNvPr id="11" name="Rectangle 10">
              <a:extLst>
                <a:ext uri="{FF2B5EF4-FFF2-40B4-BE49-F238E27FC236}">
                  <a16:creationId xmlns:a16="http://schemas.microsoft.com/office/drawing/2014/main" id="{9CB7E4FD-74E2-4D30-BDE2-EA7B3B4FAA59}"/>
                </a:ext>
              </a:extLst>
            </p:cNvPr>
            <p:cNvSpPr/>
            <p:nvPr/>
          </p:nvSpPr>
          <p:spPr>
            <a:xfrm>
              <a:off x="1250571" y="5750414"/>
              <a:ext cx="4322915" cy="598949"/>
            </a:xfrm>
            <a:prstGeom prst="rect">
              <a:avLst/>
            </a:prstGeom>
            <a:solidFill>
              <a:schemeClr val="accent3">
                <a:lumMod val="50000"/>
              </a:schemeClr>
            </a:solidFill>
            <a:ln>
              <a:noFill/>
            </a:ln>
            <a:effectLst>
              <a:outerShdw blurRad="2794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Designed for Reuse</a:t>
              </a:r>
            </a:p>
          </p:txBody>
        </p:sp>
      </p:grpSp>
      <p:sp>
        <p:nvSpPr>
          <p:cNvPr id="17" name="Title 16"/>
          <p:cNvSpPr>
            <a:spLocks noGrp="1"/>
          </p:cNvSpPr>
          <p:nvPr>
            <p:ph type="title"/>
          </p:nvPr>
        </p:nvSpPr>
        <p:spPr>
          <a:xfrm>
            <a:off x="588263" y="457200"/>
            <a:ext cx="11018520" cy="923330"/>
          </a:xfrm>
        </p:spPr>
        <p:txBody>
          <a:bodyPr/>
          <a:lstStyle/>
          <a:p>
            <a:r>
              <a:rPr lang="en-US" dirty="0"/>
              <a:t>The challenge of modernizing the desktop ecosystem</a:t>
            </a:r>
            <a:br>
              <a:rPr lang="en-US" dirty="0"/>
            </a:br>
            <a:r>
              <a:rPr lang="en-US" sz="2400" b="0" dirty="0"/>
              <a:t>Rationalizing two distinct scenarios</a:t>
            </a:r>
            <a:endParaRPr lang="en-US" b="0" dirty="0"/>
          </a:p>
        </p:txBody>
      </p:sp>
      <p:sp>
        <p:nvSpPr>
          <p:cNvPr id="4" name="Rectangle 3">
            <a:extLst>
              <a:ext uri="{FF2B5EF4-FFF2-40B4-BE49-F238E27FC236}">
                <a16:creationId xmlns:a16="http://schemas.microsoft.com/office/drawing/2014/main" id="{384A0DBC-3A56-40B4-82B0-1680EBEEB122}"/>
              </a:ext>
            </a:extLst>
          </p:cNvPr>
          <p:cNvSpPr/>
          <p:nvPr/>
        </p:nvSpPr>
        <p:spPr>
          <a:xfrm>
            <a:off x="844180" y="2217271"/>
            <a:ext cx="4941048" cy="4183529"/>
          </a:xfrm>
          <a:prstGeom prst="rect">
            <a:avLst/>
          </a:prstGeom>
          <a:noFill/>
          <a:ln w="57150">
            <a:solidFill>
              <a:srgbClr val="F14001"/>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10" name="Rectangle 9">
            <a:extLst>
              <a:ext uri="{FF2B5EF4-FFF2-40B4-BE49-F238E27FC236}">
                <a16:creationId xmlns:a16="http://schemas.microsoft.com/office/drawing/2014/main" id="{E738B74B-8A54-4E50-8285-2DAA8F5639BB}"/>
              </a:ext>
            </a:extLst>
          </p:cNvPr>
          <p:cNvSpPr/>
          <p:nvPr/>
        </p:nvSpPr>
        <p:spPr>
          <a:xfrm>
            <a:off x="6464829" y="2172821"/>
            <a:ext cx="4941047" cy="4183529"/>
          </a:xfrm>
          <a:prstGeom prst="rect">
            <a:avLst/>
          </a:prstGeom>
          <a:noFill/>
          <a:ln w="57150">
            <a:solidFill>
              <a:srgbClr val="5C005C"/>
            </a:solid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EFAE19A4-4495-41FE-9142-0102DC95DC6B}"/>
              </a:ext>
            </a:extLst>
          </p:cNvPr>
          <p:cNvSpPr/>
          <p:nvPr/>
        </p:nvSpPr>
        <p:spPr>
          <a:xfrm>
            <a:off x="934477" y="1577899"/>
            <a:ext cx="4850751"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Modern Application Attributes</a:t>
            </a:r>
          </a:p>
        </p:txBody>
      </p:sp>
      <p:sp>
        <p:nvSpPr>
          <p:cNvPr id="20" name="Rectangle 19">
            <a:extLst>
              <a:ext uri="{FF2B5EF4-FFF2-40B4-BE49-F238E27FC236}">
                <a16:creationId xmlns:a16="http://schemas.microsoft.com/office/drawing/2014/main" id="{EB30FF3F-A882-49A9-9B61-C4A621F0337D}"/>
              </a:ext>
            </a:extLst>
          </p:cNvPr>
          <p:cNvSpPr/>
          <p:nvPr/>
        </p:nvSpPr>
        <p:spPr>
          <a:xfrm>
            <a:off x="6353819" y="1577899"/>
            <a:ext cx="4890698" cy="523220"/>
          </a:xfrm>
          <a:prstGeom prst="rect">
            <a:avLst/>
          </a:prstGeom>
        </p:spPr>
        <p:txBody>
          <a:bodyPr wrap="none">
            <a:spAutoFit/>
          </a:bodyPr>
          <a:lstStyle/>
          <a:p>
            <a:pPr lvl="0" algn="ctr">
              <a:defRPr/>
            </a:pPr>
            <a:r>
              <a:rPr lang="en-US" sz="2800" b="1" dirty="0">
                <a:latin typeface="Segoe UI Semilight" panose="020B0402040204020203" pitchFamily="34" charset="0"/>
                <a:cs typeface="Segoe UI Semilight" panose="020B0402040204020203" pitchFamily="34" charset="0"/>
              </a:rPr>
              <a:t>Desktop Application Attributes</a:t>
            </a:r>
          </a:p>
        </p:txBody>
      </p:sp>
      <p:sp>
        <p:nvSpPr>
          <p:cNvPr id="21" name="Rectangle 20">
            <a:extLst>
              <a:ext uri="{FF2B5EF4-FFF2-40B4-BE49-F238E27FC236}">
                <a16:creationId xmlns:a16="http://schemas.microsoft.com/office/drawing/2014/main" id="{E3BEA338-046A-419D-A4E0-991325D82652}"/>
              </a:ext>
            </a:extLst>
          </p:cNvPr>
          <p:cNvSpPr/>
          <p:nvPr/>
        </p:nvSpPr>
        <p:spPr>
          <a:xfrm>
            <a:off x="6464829" y="2172821"/>
            <a:ext cx="4941047" cy="4183529"/>
          </a:xfrm>
          <a:prstGeom prst="rect">
            <a:avLst/>
          </a:prstGeom>
          <a:solidFill>
            <a:srgbClr val="32145A"/>
          </a:solidFill>
          <a:ln>
            <a:noFill/>
          </a:ln>
          <a:effectLst>
            <a:outerShdw blurRad="368300" dist="1778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Desktop Application</a:t>
            </a:r>
          </a:p>
        </p:txBody>
      </p:sp>
    </p:spTree>
    <p:extLst>
      <p:ext uri="{BB962C8B-B14F-4D97-AF65-F5344CB8AC3E}">
        <p14:creationId xmlns:p14="http://schemas.microsoft.com/office/powerpoint/2010/main" val="277274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xml><?xml version="1.0" encoding="utf-8"?>
<a:theme xmlns:a="http://schemas.openxmlformats.org/drawingml/2006/main" name="Black Template">
  <a:themeElements>
    <a:clrScheme name="NEw BRAND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19_Summit_PPT (002).potx" id="{2976ADDF-92BE-4E5C-A6FA-F010E20C821C}" vid="{CD00F519-2DEC-4767-AD9A-CCCA0125A25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2018-07-20T00:00:00+00:00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Las Vegas</TermName>
          <TermId xmlns="http://schemas.microsoft.com/office/infopath/2007/PartnerControls">e731b1e0-234c-4781-a780-e65aa36c0b98</TermId>
        </TermInfo>
      </Terms>
    </c4b02e5b2c48420dbed84c0f2f02e9a3>
    <Event_x0020_Start_x0020_Date xmlns="5a4b3278-325d-441a-b38f-6f1926bc734e">2018-07-18T00:00:00+00:00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Ready</TermName>
          <TermId xmlns="http://schemas.microsoft.com/office/infopath/2007/PartnerControls">3ca26e5f-dc1b-4496-bbb3-9dc6901a235f</TermId>
        </TermInfo>
      </Terms>
    </TaxKeywordTaxHTField>
    <j129f3114929433a812312450a84994c xmlns="5a4b3278-325d-441a-b38f-6f1926bc734e">
      <Terms xmlns="http://schemas.microsoft.com/office/infopath/2007/PartnerControls"/>
    </j129f3114929433a812312450a84994c>
    <TaxCatchAll xmlns="230e9df3-be65-4c73-a93b-d1236ebd677e">
      <Value>62</Value>
      <Value>16</Value>
      <Value>21</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E1165CD0-DDCE-4AB1-8C2E-2709D5363B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AI-APP-ST311</Template>
  <TotalTime>1712</TotalTime>
  <Words>4544</Words>
  <Application>Microsoft Office PowerPoint</Application>
  <PresentationFormat>Widescreen</PresentationFormat>
  <Paragraphs>678</Paragraphs>
  <Slides>60</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60</vt:i4>
      </vt:variant>
    </vt:vector>
  </HeadingPairs>
  <TitlesOfParts>
    <vt:vector size="70" baseType="lpstr">
      <vt:lpstr>Arial</vt:lpstr>
      <vt:lpstr>Calibri</vt:lpstr>
      <vt:lpstr>Consolas</vt:lpstr>
      <vt:lpstr>Segoe UI</vt:lpstr>
      <vt:lpstr>Segoe UI Light</vt:lpstr>
      <vt:lpstr>Segoe UI Semibold</vt:lpstr>
      <vt:lpstr>Segoe UI Semilight</vt:lpstr>
      <vt:lpstr>Wingdings</vt:lpstr>
      <vt:lpstr>9-51027_Microsoft_Ready_Template</vt:lpstr>
      <vt:lpstr>Black Template</vt:lpstr>
      <vt:lpstr>Modernize your Windows desktop applications with .NET Core 3.0, Universal Windows Platform, XAML Islands and MSIX</vt:lpstr>
      <vt:lpstr>PowerPoint Presentation</vt:lpstr>
      <vt:lpstr>Most PCs are or soon will be on Windows 10 </vt:lpstr>
      <vt:lpstr>PowerPoint Presentation</vt:lpstr>
      <vt:lpstr>Current investments on Desktop Apps </vt:lpstr>
      <vt:lpstr>Current investments on Desktop Apps </vt:lpstr>
      <vt:lpstr>Multiple Journeys to help evolve Desktop Apps</vt:lpstr>
      <vt:lpstr>The challenge of modernizing the desktop ecosystem Rationalizing two distinct scenarios</vt:lpstr>
      <vt:lpstr>The challenge of modernizing the desktop ecosystem Rationalizing two distinct scenarios</vt:lpstr>
      <vt:lpstr>The challenge of modernizing the desktop ecosystem Rationalizing two distinct scenarios</vt:lpstr>
      <vt:lpstr>Enable all desktop scenarios in modern apps</vt:lpstr>
      <vt:lpstr>Decouple modern platform into a la carte features</vt:lpstr>
      <vt:lpstr>Bring both platforms closer together</vt:lpstr>
      <vt:lpstr>Welcome to the lab!</vt:lpstr>
      <vt:lpstr>Some of the characteristics of the application</vt:lpstr>
      <vt:lpstr>Migrate to .NET Core 3.0</vt:lpstr>
      <vt:lpstr>PowerPoint Presentation</vt:lpstr>
      <vt:lpstr>.NET Core 3 Desktop</vt:lpstr>
      <vt:lpstr>PowerPoint Presentation</vt:lpstr>
      <vt:lpstr>Migrate to .NET Core 3.0 - Overview</vt:lpstr>
      <vt:lpstr>Migrate a WPF application</vt:lpstr>
      <vt:lpstr>Exercise 1 – 30 minutes</vt:lpstr>
      <vt:lpstr>.NET Core 3.0 migration - recap</vt:lpstr>
      <vt:lpstr>Enhancing your Desktop App</vt:lpstr>
      <vt:lpstr>PowerPoint Presentation</vt:lpstr>
      <vt:lpstr>Add a UWP control with XAML Islands</vt:lpstr>
      <vt:lpstr>The architecture</vt:lpstr>
      <vt:lpstr>Windows Community Toolkit wrappers  – 1st party control</vt:lpstr>
      <vt:lpstr>XAML Control Wrappers</vt:lpstr>
      <vt:lpstr>Exercise 2 – 20 minutes</vt:lpstr>
      <vt:lpstr>What you’ve done!</vt:lpstr>
      <vt:lpstr>Add any UWP control with XAML Islands</vt:lpstr>
      <vt:lpstr>Windows Community Toolkit – WindowsXamlHost </vt:lpstr>
      <vt:lpstr>Using the control</vt:lpstr>
      <vt:lpstr>Using the control</vt:lpstr>
      <vt:lpstr>Enhancing your Desktop assets – UWP APIs</vt:lpstr>
      <vt:lpstr>Exercise 3 – 25 minutes</vt:lpstr>
      <vt:lpstr>What you’ve done!</vt:lpstr>
      <vt:lpstr>Create a wrapper for a UWP control with XAML Islands</vt:lpstr>
      <vt:lpstr>The challenge</vt:lpstr>
      <vt:lpstr>Let’s build a wrapper!</vt:lpstr>
      <vt:lpstr>Exercise 4 – 25 minutes</vt:lpstr>
      <vt:lpstr>Create a UWP wrapper for XAML Islands</vt:lpstr>
      <vt:lpstr>What you’ve done!</vt:lpstr>
      <vt:lpstr>Exercise 5 – Deploy your application with MSIX</vt:lpstr>
      <vt:lpstr>Evolve to a modern deployment technology</vt:lpstr>
      <vt:lpstr>Key Benefits of MSIX </vt:lpstr>
      <vt:lpstr>Windows Application Packaging Project </vt:lpstr>
      <vt:lpstr>MSIX and .NET Core 3.0</vt:lpstr>
      <vt:lpstr>Great for DevOps</vt:lpstr>
      <vt:lpstr>Builds</vt:lpstr>
      <vt:lpstr>Distribution</vt:lpstr>
      <vt:lpstr>Automatic updates with the App Installer File</vt:lpstr>
      <vt:lpstr>Host packages for sideloading</vt:lpstr>
      <vt:lpstr>Distribute with Release Pipelines</vt:lpstr>
      <vt:lpstr>Exercise 5 – Deploy your application with MSIX</vt:lpstr>
      <vt:lpstr>What you’ve done!</vt:lpstr>
      <vt:lpstr>Takeaways!</vt:lpstr>
      <vt:lpstr>References</vt:lpstr>
      <vt:lpstr>Thanks!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template should be used if you have confidential content to present for Microsoft FTE-only. There is a required confidentiality slide included, as well as a confidentiality footer.</dc:title>
  <dc:subject>Microsoft Ready</dc:subject>
  <dc:creator>Sebastien Bovo</dc:creator>
  <cp:keywords>Microsoft Ready</cp:keywords>
  <dc:description/>
  <cp:lastModifiedBy>Matteo Pagani</cp:lastModifiedBy>
  <cp:revision>45</cp:revision>
  <dcterms:created xsi:type="dcterms:W3CDTF">2019-01-15T14:16:59Z</dcterms:created>
  <dcterms:modified xsi:type="dcterms:W3CDTF">2019-04-05T16:55:02Z</dcterms:modified>
  <cp:category>Microsoft Ready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62;#Las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16;#Microsoft Ready|3ca26e5f-dc1b-4496-bbb3-9dc6901a235f</vt:lpwstr>
  </property>
  <property fmtid="{D5CDD505-2E9C-101B-9397-08002B2CF9AE}" pid="21" name="Event Name">
    <vt:lpwstr>21;#Microsoft Ready|3ca26e5f-dc1b-4496-bbb3-9dc6901a235f</vt:lpwstr>
  </property>
  <property fmtid="{D5CDD505-2E9C-101B-9397-08002B2CF9AE}" pid="22" name="Audience1">
    <vt:lpwstr/>
  </property>
</Properties>
</file>